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9"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C1F8D7-EA66-4D2F-827B-EE7DC2DAC37F}" v="10" dt="2023-01-25T23:22:47.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54" autoAdjust="0"/>
    <p:restoredTop sz="94660"/>
  </p:normalViewPr>
  <p:slideViewPr>
    <p:cSldViewPr snapToGrid="0">
      <p:cViewPr varScale="1">
        <p:scale>
          <a:sx n="107" d="100"/>
          <a:sy n="107" d="100"/>
        </p:scale>
        <p:origin x="19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Christopher" userId="55859027-47ff-4ec1-a263-656b30aeb6f0" providerId="ADAL" clId="{FA5F1705-F812-41BF-8D57-C7930690349D}"/>
    <pc:docChg chg="addSld modSld sldOrd">
      <pc:chgData name="Smith, Christopher" userId="55859027-47ff-4ec1-a263-656b30aeb6f0" providerId="ADAL" clId="{FA5F1705-F812-41BF-8D57-C7930690349D}" dt="2022-10-12T21:16:12.066" v="4" actId="1076"/>
      <pc:docMkLst>
        <pc:docMk/>
      </pc:docMkLst>
      <pc:sldChg chg="addSp modSp mod">
        <pc:chgData name="Smith, Christopher" userId="55859027-47ff-4ec1-a263-656b30aeb6f0" providerId="ADAL" clId="{FA5F1705-F812-41BF-8D57-C7930690349D}" dt="2022-10-12T21:16:12.066" v="4" actId="1076"/>
        <pc:sldMkLst>
          <pc:docMk/>
          <pc:sldMk cId="1953362540" sldId="256"/>
        </pc:sldMkLst>
        <pc:picChg chg="add mod">
          <ac:chgData name="Smith, Christopher" userId="55859027-47ff-4ec1-a263-656b30aeb6f0" providerId="ADAL" clId="{FA5F1705-F812-41BF-8D57-C7930690349D}" dt="2022-10-12T21:16:12.066" v="4" actId="1076"/>
          <ac:picMkLst>
            <pc:docMk/>
            <pc:sldMk cId="1953362540" sldId="256"/>
            <ac:picMk id="3" creationId="{B7912C42-1918-4A78-5B74-8B5B149E2F82}"/>
          </ac:picMkLst>
        </pc:picChg>
      </pc:sldChg>
      <pc:sldChg chg="add ord">
        <pc:chgData name="Smith, Christopher" userId="55859027-47ff-4ec1-a263-656b30aeb6f0" providerId="ADAL" clId="{FA5F1705-F812-41BF-8D57-C7930690349D}" dt="2022-10-12T20:57:06.962" v="2"/>
        <pc:sldMkLst>
          <pc:docMk/>
          <pc:sldMk cId="1657430444" sldId="267"/>
        </pc:sldMkLst>
      </pc:sldChg>
    </pc:docChg>
  </pc:docChgLst>
  <pc:docChgLst>
    <pc:chgData name="Smith, Christopher" userId="55859027-47ff-4ec1-a263-656b30aeb6f0" providerId="ADAL" clId="{002B33B7-3C81-4108-9EA0-0F44EEBD009D}"/>
    <pc:docChg chg="custSel addSld delSld modSld sldOrd">
      <pc:chgData name="Smith, Christopher" userId="55859027-47ff-4ec1-a263-656b30aeb6f0" providerId="ADAL" clId="{002B33B7-3C81-4108-9EA0-0F44EEBD009D}" dt="2023-01-12T23:36:15.344" v="1136"/>
      <pc:docMkLst>
        <pc:docMk/>
      </pc:docMkLst>
      <pc:sldChg chg="addSp delSp modSp mod">
        <pc:chgData name="Smith, Christopher" userId="55859027-47ff-4ec1-a263-656b30aeb6f0" providerId="ADAL" clId="{002B33B7-3C81-4108-9EA0-0F44EEBD009D}" dt="2023-01-12T23:36:09.046" v="1135" actId="20577"/>
        <pc:sldMkLst>
          <pc:docMk/>
          <pc:sldMk cId="1953362540" sldId="256"/>
        </pc:sldMkLst>
        <pc:spChg chg="mod">
          <ac:chgData name="Smith, Christopher" userId="55859027-47ff-4ec1-a263-656b30aeb6f0" providerId="ADAL" clId="{002B33B7-3C81-4108-9EA0-0F44EEBD009D}" dt="2023-01-11T23:51:54.566" v="1058" actId="20577"/>
          <ac:spMkLst>
            <pc:docMk/>
            <pc:sldMk cId="1953362540" sldId="256"/>
            <ac:spMk id="4" creationId="{6FDEFC58-389A-49FA-BE63-20EA0C26EABD}"/>
          </ac:spMkLst>
        </pc:spChg>
        <pc:spChg chg="mod">
          <ac:chgData name="Smith, Christopher" userId="55859027-47ff-4ec1-a263-656b30aeb6f0" providerId="ADAL" clId="{002B33B7-3C81-4108-9EA0-0F44EEBD009D}" dt="2023-01-11T23:41:04.727" v="140" actId="14100"/>
          <ac:spMkLst>
            <pc:docMk/>
            <pc:sldMk cId="1953362540" sldId="256"/>
            <ac:spMk id="7" creationId="{ABCEB55A-A1E4-4968-AB1F-0DA6E07E2274}"/>
          </ac:spMkLst>
        </pc:spChg>
        <pc:spChg chg="mod">
          <ac:chgData name="Smith, Christopher" userId="55859027-47ff-4ec1-a263-656b30aeb6f0" providerId="ADAL" clId="{002B33B7-3C81-4108-9EA0-0F44EEBD009D}" dt="2023-01-12T23:36:09.046" v="1135" actId="20577"/>
          <ac:spMkLst>
            <pc:docMk/>
            <pc:sldMk cId="1953362540" sldId="256"/>
            <ac:spMk id="9" creationId="{D87AC69C-C6CC-4FAB-A999-6457ACC399A4}"/>
          </ac:spMkLst>
        </pc:spChg>
        <pc:spChg chg="mod">
          <ac:chgData name="Smith, Christopher" userId="55859027-47ff-4ec1-a263-656b30aeb6f0" providerId="ADAL" clId="{002B33B7-3C81-4108-9EA0-0F44EEBD009D}" dt="2023-01-11T23:43:54.137" v="412" actId="20577"/>
          <ac:spMkLst>
            <pc:docMk/>
            <pc:sldMk cId="1953362540" sldId="256"/>
            <ac:spMk id="11" creationId="{89BA7AD5-915D-404C-85FE-4A0CC7F14065}"/>
          </ac:spMkLst>
        </pc:spChg>
        <pc:spChg chg="del">
          <ac:chgData name="Smith, Christopher" userId="55859027-47ff-4ec1-a263-656b30aeb6f0" providerId="ADAL" clId="{002B33B7-3C81-4108-9EA0-0F44EEBD009D}" dt="2023-01-11T23:40:57.613" v="137" actId="478"/>
          <ac:spMkLst>
            <pc:docMk/>
            <pc:sldMk cId="1953362540" sldId="256"/>
            <ac:spMk id="13" creationId="{3926827F-6E91-49A4-9C93-0754E59ACF35}"/>
          </ac:spMkLst>
        </pc:spChg>
        <pc:picChg chg="add del">
          <ac:chgData name="Smith, Christopher" userId="55859027-47ff-4ec1-a263-656b30aeb6f0" providerId="ADAL" clId="{002B33B7-3C81-4108-9EA0-0F44EEBD009D}" dt="2023-01-11T23:43:12.721" v="374" actId="478"/>
          <ac:picMkLst>
            <pc:docMk/>
            <pc:sldMk cId="1953362540" sldId="256"/>
            <ac:picMk id="2" creationId="{ECA38801-780D-EFD4-875F-BCA135B2B553}"/>
          </ac:picMkLst>
        </pc:picChg>
        <pc:picChg chg="del">
          <ac:chgData name="Smith, Christopher" userId="55859027-47ff-4ec1-a263-656b30aeb6f0" providerId="ADAL" clId="{002B33B7-3C81-4108-9EA0-0F44EEBD009D}" dt="2023-01-11T23:40:54.868" v="136" actId="478"/>
          <ac:picMkLst>
            <pc:docMk/>
            <pc:sldMk cId="1953362540" sldId="256"/>
            <ac:picMk id="3" creationId="{B7912C42-1918-4A78-5B74-8B5B149E2F82}"/>
          </ac:picMkLst>
        </pc:picChg>
        <pc:picChg chg="del">
          <ac:chgData name="Smith, Christopher" userId="55859027-47ff-4ec1-a263-656b30aeb6f0" providerId="ADAL" clId="{002B33B7-3C81-4108-9EA0-0F44EEBD009D}" dt="2023-01-11T23:43:20.063" v="375"/>
          <ac:picMkLst>
            <pc:docMk/>
            <pc:sldMk cId="1953362540" sldId="256"/>
            <ac:picMk id="5" creationId="{BA772180-A77D-A5BD-EE55-AD7CB7005E6D}"/>
          </ac:picMkLst>
        </pc:picChg>
      </pc:sldChg>
      <pc:sldChg chg="delSp add del setBg delDesignElem">
        <pc:chgData name="Smith, Christopher" userId="55859027-47ff-4ec1-a263-656b30aeb6f0" providerId="ADAL" clId="{002B33B7-3C81-4108-9EA0-0F44EEBD009D}" dt="2023-01-11T23:43:26.095" v="376" actId="47"/>
        <pc:sldMkLst>
          <pc:docMk/>
          <pc:sldMk cId="4059384977" sldId="257"/>
        </pc:sldMkLst>
        <pc:spChg chg="del">
          <ac:chgData name="Smith, Christopher" userId="55859027-47ff-4ec1-a263-656b30aeb6f0" providerId="ADAL" clId="{002B33B7-3C81-4108-9EA0-0F44EEBD009D}" dt="2023-01-11T23:42:57.532" v="370"/>
          <ac:spMkLst>
            <pc:docMk/>
            <pc:sldMk cId="4059384977" sldId="257"/>
            <ac:spMk id="10" creationId="{1E70A317-DCED-4E80-AA2D-467D8702E5CB}"/>
          </ac:spMkLst>
        </pc:spChg>
        <pc:spChg chg="del">
          <ac:chgData name="Smith, Christopher" userId="55859027-47ff-4ec1-a263-656b30aeb6f0" providerId="ADAL" clId="{002B33B7-3C81-4108-9EA0-0F44EEBD009D}" dt="2023-01-11T23:42:57.532" v="370"/>
          <ac:spMkLst>
            <pc:docMk/>
            <pc:sldMk cId="4059384977" sldId="257"/>
            <ac:spMk id="12" creationId="{A6D87845-294F-40CB-BC48-46455460D292}"/>
          </ac:spMkLst>
        </pc:spChg>
      </pc:sldChg>
      <pc:sldChg chg="delSp add del setBg delDesignElem">
        <pc:chgData name="Smith, Christopher" userId="55859027-47ff-4ec1-a263-656b30aeb6f0" providerId="ADAL" clId="{002B33B7-3C81-4108-9EA0-0F44EEBD009D}" dt="2023-01-11T23:43:26.095" v="376" actId="47"/>
        <pc:sldMkLst>
          <pc:docMk/>
          <pc:sldMk cId="3712775001" sldId="258"/>
        </pc:sldMkLst>
        <pc:spChg chg="del">
          <ac:chgData name="Smith, Christopher" userId="55859027-47ff-4ec1-a263-656b30aeb6f0" providerId="ADAL" clId="{002B33B7-3C81-4108-9EA0-0F44EEBD009D}" dt="2023-01-11T23:43:02.764" v="372"/>
          <ac:spMkLst>
            <pc:docMk/>
            <pc:sldMk cId="3712775001" sldId="258"/>
            <ac:spMk id="10" creationId="{1E70A317-DCED-4E80-AA2D-467D8702E5CB}"/>
          </ac:spMkLst>
        </pc:spChg>
        <pc:spChg chg="del">
          <ac:chgData name="Smith, Christopher" userId="55859027-47ff-4ec1-a263-656b30aeb6f0" providerId="ADAL" clId="{002B33B7-3C81-4108-9EA0-0F44EEBD009D}" dt="2023-01-11T23:43:02.764" v="372"/>
          <ac:spMkLst>
            <pc:docMk/>
            <pc:sldMk cId="3712775001" sldId="258"/>
            <ac:spMk id="12" creationId="{A6D87845-294F-40CB-BC48-46455460D292}"/>
          </ac:spMkLst>
        </pc:spChg>
      </pc:sldChg>
      <pc:sldChg chg="modSp mod">
        <pc:chgData name="Smith, Christopher" userId="55859027-47ff-4ec1-a263-656b30aeb6f0" providerId="ADAL" clId="{002B33B7-3C81-4108-9EA0-0F44EEBD009D}" dt="2023-01-12T23:36:15.344" v="1136"/>
        <pc:sldMkLst>
          <pc:docMk/>
          <pc:sldMk cId="2074702340" sldId="259"/>
        </pc:sldMkLst>
        <pc:spChg chg="mod">
          <ac:chgData name="Smith, Christopher" userId="55859027-47ff-4ec1-a263-656b30aeb6f0" providerId="ADAL" clId="{002B33B7-3C81-4108-9EA0-0F44EEBD009D}" dt="2023-01-11T23:51:48.429" v="1056" actId="20577"/>
          <ac:spMkLst>
            <pc:docMk/>
            <pc:sldMk cId="2074702340" sldId="259"/>
            <ac:spMk id="4" creationId="{6FDEFC58-389A-49FA-BE63-20EA0C26EABD}"/>
          </ac:spMkLst>
        </pc:spChg>
        <pc:spChg chg="mod">
          <ac:chgData name="Smith, Christopher" userId="55859027-47ff-4ec1-a263-656b30aeb6f0" providerId="ADAL" clId="{002B33B7-3C81-4108-9EA0-0F44EEBD009D}" dt="2023-01-12T23:36:15.344" v="1136"/>
          <ac:spMkLst>
            <pc:docMk/>
            <pc:sldMk cId="2074702340" sldId="259"/>
            <ac:spMk id="9" creationId="{D87AC69C-C6CC-4FAB-A999-6457ACC399A4}"/>
          </ac:spMkLst>
        </pc:spChg>
        <pc:spChg chg="mod">
          <ac:chgData name="Smith, Christopher" userId="55859027-47ff-4ec1-a263-656b30aeb6f0" providerId="ADAL" clId="{002B33B7-3C81-4108-9EA0-0F44EEBD009D}" dt="2023-01-11T23:43:43.398" v="402" actId="20577"/>
          <ac:spMkLst>
            <pc:docMk/>
            <pc:sldMk cId="2074702340" sldId="259"/>
            <ac:spMk id="11" creationId="{89BA7AD5-915D-404C-85FE-4A0CC7F14065}"/>
          </ac:spMkLst>
        </pc:spChg>
      </pc:sldChg>
      <pc:sldChg chg="addSp delSp modSp mod ord">
        <pc:chgData name="Smith, Christopher" userId="55859027-47ff-4ec1-a263-656b30aeb6f0" providerId="ADAL" clId="{002B33B7-3C81-4108-9EA0-0F44EEBD009D}" dt="2023-01-12T23:34:17.513" v="1062"/>
        <pc:sldMkLst>
          <pc:docMk/>
          <pc:sldMk cId="961719187" sldId="260"/>
        </pc:sldMkLst>
        <pc:spChg chg="mod">
          <ac:chgData name="Smith, Christopher" userId="55859027-47ff-4ec1-a263-656b30aeb6f0" providerId="ADAL" clId="{002B33B7-3C81-4108-9EA0-0F44EEBD009D}" dt="2023-01-11T23:51:51.474" v="1057" actId="20577"/>
          <ac:spMkLst>
            <pc:docMk/>
            <pc:sldMk cId="961719187" sldId="260"/>
            <ac:spMk id="4" creationId="{6FDEFC58-389A-49FA-BE63-20EA0C26EABD}"/>
          </ac:spMkLst>
        </pc:spChg>
        <pc:spChg chg="del mod">
          <ac:chgData name="Smith, Christopher" userId="55859027-47ff-4ec1-a263-656b30aeb6f0" providerId="ADAL" clId="{002B33B7-3C81-4108-9EA0-0F44EEBD009D}" dt="2023-01-11T23:44:38.755" v="485" actId="478"/>
          <ac:spMkLst>
            <pc:docMk/>
            <pc:sldMk cId="961719187" sldId="260"/>
            <ac:spMk id="7" creationId="{ABCEB55A-A1E4-4968-AB1F-0DA6E07E2274}"/>
          </ac:spMkLst>
        </pc:spChg>
        <pc:spChg chg="mod">
          <ac:chgData name="Smith, Christopher" userId="55859027-47ff-4ec1-a263-656b30aeb6f0" providerId="ADAL" clId="{002B33B7-3C81-4108-9EA0-0F44EEBD009D}" dt="2023-01-11T23:46:02.738" v="549" actId="14100"/>
          <ac:spMkLst>
            <pc:docMk/>
            <pc:sldMk cId="961719187" sldId="260"/>
            <ac:spMk id="9" creationId="{D87AC69C-C6CC-4FAB-A999-6457ACC399A4}"/>
          </ac:spMkLst>
        </pc:spChg>
        <pc:spChg chg="mod">
          <ac:chgData name="Smith, Christopher" userId="55859027-47ff-4ec1-a263-656b30aeb6f0" providerId="ADAL" clId="{002B33B7-3C81-4108-9EA0-0F44EEBD009D}" dt="2023-01-11T23:48:21.560" v="791" actId="20577"/>
          <ac:spMkLst>
            <pc:docMk/>
            <pc:sldMk cId="961719187" sldId="260"/>
            <ac:spMk id="11" creationId="{89BA7AD5-915D-404C-85FE-4A0CC7F14065}"/>
          </ac:spMkLst>
        </pc:spChg>
        <pc:graphicFrameChg chg="add mod modGraphic">
          <ac:chgData name="Smith, Christopher" userId="55859027-47ff-4ec1-a263-656b30aeb6f0" providerId="ADAL" clId="{002B33B7-3C81-4108-9EA0-0F44EEBD009D}" dt="2023-01-11T23:46:17.112" v="551" actId="2161"/>
          <ac:graphicFrameMkLst>
            <pc:docMk/>
            <pc:sldMk cId="961719187" sldId="260"/>
            <ac:graphicFrameMk id="2" creationId="{32C6692F-134E-0677-6DC5-05584379AE03}"/>
          </ac:graphicFrameMkLst>
        </pc:graphicFrameChg>
      </pc:sldChg>
      <pc:sldChg chg="addSp delSp modSp mod ord">
        <pc:chgData name="Smith, Christopher" userId="55859027-47ff-4ec1-a263-656b30aeb6f0" providerId="ADAL" clId="{002B33B7-3C81-4108-9EA0-0F44EEBD009D}" dt="2023-01-12T23:35:00.231" v="1082" actId="20577"/>
        <pc:sldMkLst>
          <pc:docMk/>
          <pc:sldMk cId="829931341" sldId="261"/>
        </pc:sldMkLst>
        <pc:spChg chg="add mod">
          <ac:chgData name="Smith, Christopher" userId="55859027-47ff-4ec1-a263-656b30aeb6f0" providerId="ADAL" clId="{002B33B7-3C81-4108-9EA0-0F44EEBD009D}" dt="2023-01-11T23:51:42.979" v="1053"/>
          <ac:spMkLst>
            <pc:docMk/>
            <pc:sldMk cId="829931341" sldId="261"/>
            <ac:spMk id="3" creationId="{E0A624A4-FE57-2855-2AC7-6340AEB92AAE}"/>
          </ac:spMkLst>
        </pc:spChg>
        <pc:spChg chg="del">
          <ac:chgData name="Smith, Christopher" userId="55859027-47ff-4ec1-a263-656b30aeb6f0" providerId="ADAL" clId="{002B33B7-3C81-4108-9EA0-0F44EEBD009D}" dt="2023-01-11T23:51:42.509" v="1052" actId="478"/>
          <ac:spMkLst>
            <pc:docMk/>
            <pc:sldMk cId="829931341" sldId="261"/>
            <ac:spMk id="4" creationId="{6FDEFC58-389A-49FA-BE63-20EA0C26EABD}"/>
          </ac:spMkLst>
        </pc:spChg>
        <pc:spChg chg="mod">
          <ac:chgData name="Smith, Christopher" userId="55859027-47ff-4ec1-a263-656b30aeb6f0" providerId="ADAL" clId="{002B33B7-3C81-4108-9EA0-0F44EEBD009D}" dt="2023-01-12T23:35:00.231" v="1082" actId="20577"/>
          <ac:spMkLst>
            <pc:docMk/>
            <pc:sldMk cId="829931341" sldId="261"/>
            <ac:spMk id="9" creationId="{D87AC69C-C6CC-4FAB-A999-6457ACC399A4}"/>
          </ac:spMkLst>
        </pc:spChg>
      </pc:sldChg>
      <pc:sldChg chg="addSp delSp add del setBg delDesignElem">
        <pc:chgData name="Smith, Christopher" userId="55859027-47ff-4ec1-a263-656b30aeb6f0" providerId="ADAL" clId="{002B33B7-3C81-4108-9EA0-0F44EEBD009D}" dt="2023-01-11T23:48:30.943" v="796"/>
        <pc:sldMkLst>
          <pc:docMk/>
          <pc:sldMk cId="3315713310" sldId="261"/>
        </pc:sldMkLst>
        <pc:spChg chg="add del">
          <ac:chgData name="Smith, Christopher" userId="55859027-47ff-4ec1-a263-656b30aeb6f0" providerId="ADAL" clId="{002B33B7-3C81-4108-9EA0-0F44EEBD009D}" dt="2023-01-11T23:48:30.943" v="796"/>
          <ac:spMkLst>
            <pc:docMk/>
            <pc:sldMk cId="3315713310" sldId="261"/>
            <ac:spMk id="10" creationId="{1E70A317-DCED-4E80-AA2D-467D8702E5CB}"/>
          </ac:spMkLst>
        </pc:spChg>
        <pc:spChg chg="add del">
          <ac:chgData name="Smith, Christopher" userId="55859027-47ff-4ec1-a263-656b30aeb6f0" providerId="ADAL" clId="{002B33B7-3C81-4108-9EA0-0F44EEBD009D}" dt="2023-01-11T23:48:30.943" v="796"/>
          <ac:spMkLst>
            <pc:docMk/>
            <pc:sldMk cId="3315713310" sldId="261"/>
            <ac:spMk id="12" creationId="{A6D87845-294F-40CB-BC48-46455460D292}"/>
          </ac:spMkLst>
        </pc:spChg>
      </pc:sldChg>
      <pc:sldChg chg="addSp delSp add del setBg delDesignElem">
        <pc:chgData name="Smith, Christopher" userId="55859027-47ff-4ec1-a263-656b30aeb6f0" providerId="ADAL" clId="{002B33B7-3C81-4108-9EA0-0F44EEBD009D}" dt="2023-01-11T23:48:54.713" v="811"/>
        <pc:sldMkLst>
          <pc:docMk/>
          <pc:sldMk cId="1643557928" sldId="262"/>
        </pc:sldMkLst>
        <pc:spChg chg="add del">
          <ac:chgData name="Smith, Christopher" userId="55859027-47ff-4ec1-a263-656b30aeb6f0" providerId="ADAL" clId="{002B33B7-3C81-4108-9EA0-0F44EEBD009D}" dt="2023-01-11T23:48:54.713" v="811"/>
          <ac:spMkLst>
            <pc:docMk/>
            <pc:sldMk cId="1643557928" sldId="262"/>
            <ac:spMk id="10" creationId="{1E70A317-DCED-4E80-AA2D-467D8702E5CB}"/>
          </ac:spMkLst>
        </pc:spChg>
        <pc:spChg chg="add del">
          <ac:chgData name="Smith, Christopher" userId="55859027-47ff-4ec1-a263-656b30aeb6f0" providerId="ADAL" clId="{002B33B7-3C81-4108-9EA0-0F44EEBD009D}" dt="2023-01-11T23:48:54.713" v="811"/>
          <ac:spMkLst>
            <pc:docMk/>
            <pc:sldMk cId="1643557928" sldId="262"/>
            <ac:spMk id="12" creationId="{A6D87845-294F-40CB-BC48-46455460D292}"/>
          </ac:spMkLst>
        </pc:spChg>
      </pc:sldChg>
      <pc:sldChg chg="delSp modSp mod ord">
        <pc:chgData name="Smith, Christopher" userId="55859027-47ff-4ec1-a263-656b30aeb6f0" providerId="ADAL" clId="{002B33B7-3C81-4108-9EA0-0F44EEBD009D}" dt="2023-01-12T23:34:14.254" v="1060"/>
        <pc:sldMkLst>
          <pc:docMk/>
          <pc:sldMk cId="2132968020" sldId="262"/>
        </pc:sldMkLst>
        <pc:spChg chg="mod">
          <ac:chgData name="Smith, Christopher" userId="55859027-47ff-4ec1-a263-656b30aeb6f0" providerId="ADAL" clId="{002B33B7-3C81-4108-9EA0-0F44EEBD009D}" dt="2023-01-11T23:51:34.200" v="1051" actId="20577"/>
          <ac:spMkLst>
            <pc:docMk/>
            <pc:sldMk cId="2132968020" sldId="262"/>
            <ac:spMk id="4" creationId="{6FDEFC58-389A-49FA-BE63-20EA0C26EABD}"/>
          </ac:spMkLst>
        </pc:spChg>
        <pc:spChg chg="mod">
          <ac:chgData name="Smith, Christopher" userId="55859027-47ff-4ec1-a263-656b30aeb6f0" providerId="ADAL" clId="{002B33B7-3C81-4108-9EA0-0F44EEBD009D}" dt="2023-01-11T23:50:49.257" v="1050" actId="20577"/>
          <ac:spMkLst>
            <pc:docMk/>
            <pc:sldMk cId="2132968020" sldId="262"/>
            <ac:spMk id="9" creationId="{D87AC69C-C6CC-4FAB-A999-6457ACC399A4}"/>
          </ac:spMkLst>
        </pc:spChg>
        <pc:spChg chg="mod">
          <ac:chgData name="Smith, Christopher" userId="55859027-47ff-4ec1-a263-656b30aeb6f0" providerId="ADAL" clId="{002B33B7-3C81-4108-9EA0-0F44EEBD009D}" dt="2023-01-11T23:50:24.166" v="1015" actId="20577"/>
          <ac:spMkLst>
            <pc:docMk/>
            <pc:sldMk cId="2132968020" sldId="262"/>
            <ac:spMk id="11" creationId="{89BA7AD5-915D-404C-85FE-4A0CC7F14065}"/>
          </ac:spMkLst>
        </pc:spChg>
        <pc:graphicFrameChg chg="del modGraphic">
          <ac:chgData name="Smith, Christopher" userId="55859027-47ff-4ec1-a263-656b30aeb6f0" providerId="ADAL" clId="{002B33B7-3C81-4108-9EA0-0F44EEBD009D}" dt="2023-01-11T23:49:29.192" v="885" actId="478"/>
          <ac:graphicFrameMkLst>
            <pc:docMk/>
            <pc:sldMk cId="2132968020" sldId="262"/>
            <ac:graphicFrameMk id="2" creationId="{32C6692F-134E-0677-6DC5-05584379AE03}"/>
          </ac:graphicFrameMkLst>
        </pc:graphicFrameChg>
      </pc:sldChg>
      <pc:sldChg chg="addSp delSp add del setBg delDesignElem">
        <pc:chgData name="Smith, Christopher" userId="55859027-47ff-4ec1-a263-656b30aeb6f0" providerId="ADAL" clId="{002B33B7-3C81-4108-9EA0-0F44EEBD009D}" dt="2023-01-12T23:34:26.128" v="1067"/>
        <pc:sldMkLst>
          <pc:docMk/>
          <pc:sldMk cId="23284207" sldId="263"/>
        </pc:sldMkLst>
        <pc:spChg chg="add del">
          <ac:chgData name="Smith, Christopher" userId="55859027-47ff-4ec1-a263-656b30aeb6f0" providerId="ADAL" clId="{002B33B7-3C81-4108-9EA0-0F44EEBD009D}" dt="2023-01-12T23:34:26.128" v="1067"/>
          <ac:spMkLst>
            <pc:docMk/>
            <pc:sldMk cId="23284207" sldId="263"/>
            <ac:spMk id="10" creationId="{1E70A317-DCED-4E80-AA2D-467D8702E5CB}"/>
          </ac:spMkLst>
        </pc:spChg>
        <pc:spChg chg="add del">
          <ac:chgData name="Smith, Christopher" userId="55859027-47ff-4ec1-a263-656b30aeb6f0" providerId="ADAL" clId="{002B33B7-3C81-4108-9EA0-0F44EEBD009D}" dt="2023-01-12T23:34:26.128" v="1067"/>
          <ac:spMkLst>
            <pc:docMk/>
            <pc:sldMk cId="23284207" sldId="263"/>
            <ac:spMk id="12" creationId="{A6D87845-294F-40CB-BC48-46455460D292}"/>
          </ac:spMkLst>
        </pc:spChg>
      </pc:sldChg>
      <pc:sldChg chg="modSp mod">
        <pc:chgData name="Smith, Christopher" userId="55859027-47ff-4ec1-a263-656b30aeb6f0" providerId="ADAL" clId="{002B33B7-3C81-4108-9EA0-0F44EEBD009D}" dt="2023-01-12T23:35:33.523" v="1105" actId="14100"/>
        <pc:sldMkLst>
          <pc:docMk/>
          <pc:sldMk cId="96501223" sldId="263"/>
        </pc:sldMkLst>
        <pc:spChg chg="mod">
          <ac:chgData name="Smith, Christopher" userId="55859027-47ff-4ec1-a263-656b30aeb6f0" providerId="ADAL" clId="{002B33B7-3C81-4108-9EA0-0F44EEBD009D}" dt="2023-01-12T23:35:33.523" v="1105" actId="14100"/>
          <ac:spMkLst>
            <pc:docMk/>
            <pc:sldMk cId="96501223" sldId="263"/>
            <ac:spMk id="9" creationId="{D87AC69C-C6CC-4FAB-A999-6457ACC399A4}"/>
          </ac:spMkLst>
        </pc:spChg>
      </pc:sldChg>
      <pc:sldChg chg="del">
        <pc:chgData name="Smith, Christopher" userId="55859027-47ff-4ec1-a263-656b30aeb6f0" providerId="ADAL" clId="{002B33B7-3C81-4108-9EA0-0F44EEBD009D}" dt="2023-01-11T23:42:55.208" v="368" actId="47"/>
        <pc:sldMkLst>
          <pc:docMk/>
          <pc:sldMk cId="465699591" sldId="264"/>
        </pc:sldMkLst>
      </pc:sldChg>
      <pc:sldChg chg="modSp mod">
        <pc:chgData name="Smith, Christopher" userId="55859027-47ff-4ec1-a263-656b30aeb6f0" providerId="ADAL" clId="{002B33B7-3C81-4108-9EA0-0F44EEBD009D}" dt="2023-01-12T23:35:50.036" v="1127" actId="14100"/>
        <pc:sldMkLst>
          <pc:docMk/>
          <pc:sldMk cId="925576105" sldId="264"/>
        </pc:sldMkLst>
        <pc:spChg chg="mod">
          <ac:chgData name="Smith, Christopher" userId="55859027-47ff-4ec1-a263-656b30aeb6f0" providerId="ADAL" clId="{002B33B7-3C81-4108-9EA0-0F44EEBD009D}" dt="2023-01-12T23:35:50.036" v="1127" actId="14100"/>
          <ac:spMkLst>
            <pc:docMk/>
            <pc:sldMk cId="925576105" sldId="264"/>
            <ac:spMk id="9" creationId="{D87AC69C-C6CC-4FAB-A999-6457ACC399A4}"/>
          </ac:spMkLst>
        </pc:spChg>
      </pc:sldChg>
      <pc:sldChg chg="del">
        <pc:chgData name="Smith, Christopher" userId="55859027-47ff-4ec1-a263-656b30aeb6f0" providerId="ADAL" clId="{002B33B7-3C81-4108-9EA0-0F44EEBD009D}" dt="2023-01-11T23:42:55.208" v="368" actId="47"/>
        <pc:sldMkLst>
          <pc:docMk/>
          <pc:sldMk cId="3352359393" sldId="265"/>
        </pc:sldMkLst>
      </pc:sldChg>
      <pc:sldChg chg="del">
        <pc:chgData name="Smith, Christopher" userId="55859027-47ff-4ec1-a263-656b30aeb6f0" providerId="ADAL" clId="{002B33B7-3C81-4108-9EA0-0F44EEBD009D}" dt="2023-01-11T23:42:55.208" v="368" actId="47"/>
        <pc:sldMkLst>
          <pc:docMk/>
          <pc:sldMk cId="2355683569" sldId="266"/>
        </pc:sldMkLst>
      </pc:sldChg>
      <pc:sldChg chg="del">
        <pc:chgData name="Smith, Christopher" userId="55859027-47ff-4ec1-a263-656b30aeb6f0" providerId="ADAL" clId="{002B33B7-3C81-4108-9EA0-0F44EEBD009D}" dt="2023-01-11T23:42:55.208" v="368" actId="47"/>
        <pc:sldMkLst>
          <pc:docMk/>
          <pc:sldMk cId="1657430444" sldId="267"/>
        </pc:sldMkLst>
      </pc:sldChg>
      <pc:sldChg chg="del">
        <pc:chgData name="Smith, Christopher" userId="55859027-47ff-4ec1-a263-656b30aeb6f0" providerId="ADAL" clId="{002B33B7-3C81-4108-9EA0-0F44EEBD009D}" dt="2023-01-11T23:42:55.208" v="368" actId="47"/>
        <pc:sldMkLst>
          <pc:docMk/>
          <pc:sldMk cId="2881464110" sldId="268"/>
        </pc:sldMkLst>
      </pc:sldChg>
    </pc:docChg>
  </pc:docChgLst>
  <pc:docChgLst>
    <pc:chgData name="Smith, Christopher" userId="55859027-47ff-4ec1-a263-656b30aeb6f0" providerId="ADAL" clId="{ABC1F8D7-EA66-4D2F-827B-EE7DC2DAC37F}"/>
    <pc:docChg chg="custSel addSld delSld modSld">
      <pc:chgData name="Smith, Christopher" userId="55859027-47ff-4ec1-a263-656b30aeb6f0" providerId="ADAL" clId="{ABC1F8D7-EA66-4D2F-827B-EE7DC2DAC37F}" dt="2023-01-25T23:26:50.953" v="2525" actId="1035"/>
      <pc:docMkLst>
        <pc:docMk/>
      </pc:docMkLst>
      <pc:sldChg chg="addSp delSp modSp mod">
        <pc:chgData name="Smith, Christopher" userId="55859027-47ff-4ec1-a263-656b30aeb6f0" providerId="ADAL" clId="{ABC1F8D7-EA66-4D2F-827B-EE7DC2DAC37F}" dt="2023-01-25T23:18:37.444" v="1268" actId="20577"/>
        <pc:sldMkLst>
          <pc:docMk/>
          <pc:sldMk cId="1953362540" sldId="256"/>
        </pc:sldMkLst>
        <pc:spChg chg="add mod">
          <ac:chgData name="Smith, Christopher" userId="55859027-47ff-4ec1-a263-656b30aeb6f0" providerId="ADAL" clId="{ABC1F8D7-EA66-4D2F-827B-EE7DC2DAC37F}" dt="2023-01-25T23:15:29.553" v="831" actId="20577"/>
          <ac:spMkLst>
            <pc:docMk/>
            <pc:sldMk cId="1953362540" sldId="256"/>
            <ac:spMk id="2" creationId="{6C353422-89E6-F3FF-06C2-B4E62917C837}"/>
          </ac:spMkLst>
        </pc:spChg>
        <pc:spChg chg="add mod">
          <ac:chgData name="Smith, Christopher" userId="55859027-47ff-4ec1-a263-656b30aeb6f0" providerId="ADAL" clId="{ABC1F8D7-EA66-4D2F-827B-EE7DC2DAC37F}" dt="2023-01-25T23:18:37.444" v="1268" actId="20577"/>
          <ac:spMkLst>
            <pc:docMk/>
            <pc:sldMk cId="1953362540" sldId="256"/>
            <ac:spMk id="3" creationId="{71FE71D2-603F-F2BB-5855-D83F6FACDC4E}"/>
          </ac:spMkLst>
        </pc:spChg>
        <pc:spChg chg="mod">
          <ac:chgData name="Smith, Christopher" userId="55859027-47ff-4ec1-a263-656b30aeb6f0" providerId="ADAL" clId="{ABC1F8D7-EA66-4D2F-827B-EE7DC2DAC37F}" dt="2023-01-25T22:55:04.107" v="0"/>
          <ac:spMkLst>
            <pc:docMk/>
            <pc:sldMk cId="1953362540" sldId="256"/>
            <ac:spMk id="4" creationId="{6FDEFC58-389A-49FA-BE63-20EA0C26EABD}"/>
          </ac:spMkLst>
        </pc:spChg>
        <pc:spChg chg="mod">
          <ac:chgData name="Smith, Christopher" userId="55859027-47ff-4ec1-a263-656b30aeb6f0" providerId="ADAL" clId="{ABC1F8D7-EA66-4D2F-827B-EE7DC2DAC37F}" dt="2023-01-25T23:15:15.683" v="824" actId="1036"/>
          <ac:spMkLst>
            <pc:docMk/>
            <pc:sldMk cId="1953362540" sldId="256"/>
            <ac:spMk id="7" creationId="{ABCEB55A-A1E4-4968-AB1F-0DA6E07E2274}"/>
          </ac:spMkLst>
        </pc:spChg>
        <pc:spChg chg="del">
          <ac:chgData name="Smith, Christopher" userId="55859027-47ff-4ec1-a263-656b30aeb6f0" providerId="ADAL" clId="{ABC1F8D7-EA66-4D2F-827B-EE7DC2DAC37F}" dt="2023-01-25T23:12:42.031" v="726" actId="478"/>
          <ac:spMkLst>
            <pc:docMk/>
            <pc:sldMk cId="1953362540" sldId="256"/>
            <ac:spMk id="9" creationId="{D87AC69C-C6CC-4FAB-A999-6457ACC399A4}"/>
          </ac:spMkLst>
        </pc:spChg>
        <pc:spChg chg="del">
          <ac:chgData name="Smith, Christopher" userId="55859027-47ff-4ec1-a263-656b30aeb6f0" providerId="ADAL" clId="{ABC1F8D7-EA66-4D2F-827B-EE7DC2DAC37F}" dt="2023-01-25T23:12:42.031" v="726" actId="478"/>
          <ac:spMkLst>
            <pc:docMk/>
            <pc:sldMk cId="1953362540" sldId="256"/>
            <ac:spMk id="11" creationId="{89BA7AD5-915D-404C-85FE-4A0CC7F14065}"/>
          </ac:spMkLst>
        </pc:spChg>
      </pc:sldChg>
      <pc:sldChg chg="addSp delSp modSp mod">
        <pc:chgData name="Smith, Christopher" userId="55859027-47ff-4ec1-a263-656b30aeb6f0" providerId="ADAL" clId="{ABC1F8D7-EA66-4D2F-827B-EE7DC2DAC37F}" dt="2023-01-25T23:20:51.529" v="1589" actId="20577"/>
        <pc:sldMkLst>
          <pc:docMk/>
          <pc:sldMk cId="2074702340" sldId="259"/>
        </pc:sldMkLst>
        <pc:spChg chg="add del mod">
          <ac:chgData name="Smith, Christopher" userId="55859027-47ff-4ec1-a263-656b30aeb6f0" providerId="ADAL" clId="{ABC1F8D7-EA66-4D2F-827B-EE7DC2DAC37F}" dt="2023-01-25T23:19:05.618" v="1270"/>
          <ac:spMkLst>
            <pc:docMk/>
            <pc:sldMk cId="2074702340" sldId="259"/>
            <ac:spMk id="2" creationId="{88DE00A5-C35D-25A4-76C1-B037B59DACE9}"/>
          </ac:spMkLst>
        </pc:spChg>
        <pc:spChg chg="add del mod">
          <ac:chgData name="Smith, Christopher" userId="55859027-47ff-4ec1-a263-656b30aeb6f0" providerId="ADAL" clId="{ABC1F8D7-EA66-4D2F-827B-EE7DC2DAC37F}" dt="2023-01-25T23:19:05.618" v="1270"/>
          <ac:spMkLst>
            <pc:docMk/>
            <pc:sldMk cId="2074702340" sldId="259"/>
            <ac:spMk id="3" creationId="{ADD946F7-D00B-C1C9-B0EC-A62175DEB9F3}"/>
          </ac:spMkLst>
        </pc:spChg>
        <pc:spChg chg="mod">
          <ac:chgData name="Smith, Christopher" userId="55859027-47ff-4ec1-a263-656b30aeb6f0" providerId="ADAL" clId="{ABC1F8D7-EA66-4D2F-827B-EE7DC2DAC37F}" dt="2023-01-25T22:55:04.107" v="0"/>
          <ac:spMkLst>
            <pc:docMk/>
            <pc:sldMk cId="2074702340" sldId="259"/>
            <ac:spMk id="4" creationId="{6FDEFC58-389A-49FA-BE63-20EA0C26EABD}"/>
          </ac:spMkLst>
        </pc:spChg>
        <pc:spChg chg="add mod">
          <ac:chgData name="Smith, Christopher" userId="55859027-47ff-4ec1-a263-656b30aeb6f0" providerId="ADAL" clId="{ABC1F8D7-EA66-4D2F-827B-EE7DC2DAC37F}" dt="2023-01-25T23:19:15.809" v="1272"/>
          <ac:spMkLst>
            <pc:docMk/>
            <pc:sldMk cId="2074702340" sldId="259"/>
            <ac:spMk id="5" creationId="{EC36BCD7-A85B-D5F9-3579-42C4D58C23CC}"/>
          </ac:spMkLst>
        </pc:spChg>
        <pc:spChg chg="add mod">
          <ac:chgData name="Smith, Christopher" userId="55859027-47ff-4ec1-a263-656b30aeb6f0" providerId="ADAL" clId="{ABC1F8D7-EA66-4D2F-827B-EE7DC2DAC37F}" dt="2023-01-25T23:19:27.939" v="1273" actId="20577"/>
          <ac:spMkLst>
            <pc:docMk/>
            <pc:sldMk cId="2074702340" sldId="259"/>
            <ac:spMk id="6" creationId="{85F31718-A3B4-621F-29DD-333474CDAAB9}"/>
          </ac:spMkLst>
        </pc:spChg>
        <pc:spChg chg="del">
          <ac:chgData name="Smith, Christopher" userId="55859027-47ff-4ec1-a263-656b30aeb6f0" providerId="ADAL" clId="{ABC1F8D7-EA66-4D2F-827B-EE7DC2DAC37F}" dt="2023-01-25T23:19:09.237" v="1271" actId="478"/>
          <ac:spMkLst>
            <pc:docMk/>
            <pc:sldMk cId="2074702340" sldId="259"/>
            <ac:spMk id="7" creationId="{ABCEB55A-A1E4-4968-AB1F-0DA6E07E2274}"/>
          </ac:spMkLst>
        </pc:spChg>
        <pc:spChg chg="add mod">
          <ac:chgData name="Smith, Christopher" userId="55859027-47ff-4ec1-a263-656b30aeb6f0" providerId="ADAL" clId="{ABC1F8D7-EA66-4D2F-827B-EE7DC2DAC37F}" dt="2023-01-25T23:20:51.529" v="1589" actId="20577"/>
          <ac:spMkLst>
            <pc:docMk/>
            <pc:sldMk cId="2074702340" sldId="259"/>
            <ac:spMk id="8" creationId="{A6D699C6-DF86-5F46-D24B-11ED456A1CD6}"/>
          </ac:spMkLst>
        </pc:spChg>
        <pc:spChg chg="del">
          <ac:chgData name="Smith, Christopher" userId="55859027-47ff-4ec1-a263-656b30aeb6f0" providerId="ADAL" clId="{ABC1F8D7-EA66-4D2F-827B-EE7DC2DAC37F}" dt="2023-01-25T23:19:09.237" v="1271" actId="478"/>
          <ac:spMkLst>
            <pc:docMk/>
            <pc:sldMk cId="2074702340" sldId="259"/>
            <ac:spMk id="9" creationId="{D87AC69C-C6CC-4FAB-A999-6457ACC399A4}"/>
          </ac:spMkLst>
        </pc:spChg>
        <pc:spChg chg="del">
          <ac:chgData name="Smith, Christopher" userId="55859027-47ff-4ec1-a263-656b30aeb6f0" providerId="ADAL" clId="{ABC1F8D7-EA66-4D2F-827B-EE7DC2DAC37F}" dt="2023-01-25T23:19:09.237" v="1271" actId="478"/>
          <ac:spMkLst>
            <pc:docMk/>
            <pc:sldMk cId="2074702340" sldId="259"/>
            <ac:spMk id="11" creationId="{89BA7AD5-915D-404C-85FE-4A0CC7F14065}"/>
          </ac:spMkLst>
        </pc:spChg>
      </pc:sldChg>
      <pc:sldChg chg="modSp del">
        <pc:chgData name="Smith, Christopher" userId="55859027-47ff-4ec1-a263-656b30aeb6f0" providerId="ADAL" clId="{ABC1F8D7-EA66-4D2F-827B-EE7DC2DAC37F}" dt="2023-01-25T23:07:12.224" v="619" actId="47"/>
        <pc:sldMkLst>
          <pc:docMk/>
          <pc:sldMk cId="961719187" sldId="260"/>
        </pc:sldMkLst>
        <pc:spChg chg="mod">
          <ac:chgData name="Smith, Christopher" userId="55859027-47ff-4ec1-a263-656b30aeb6f0" providerId="ADAL" clId="{ABC1F8D7-EA66-4D2F-827B-EE7DC2DAC37F}" dt="2023-01-25T22:55:04.107" v="0"/>
          <ac:spMkLst>
            <pc:docMk/>
            <pc:sldMk cId="961719187" sldId="260"/>
            <ac:spMk id="4" creationId="{6FDEFC58-389A-49FA-BE63-20EA0C26EABD}"/>
          </ac:spMkLst>
        </pc:spChg>
      </pc:sldChg>
      <pc:sldChg chg="modSp del">
        <pc:chgData name="Smith, Christopher" userId="55859027-47ff-4ec1-a263-656b30aeb6f0" providerId="ADAL" clId="{ABC1F8D7-EA66-4D2F-827B-EE7DC2DAC37F}" dt="2023-01-25T23:07:18.090" v="620" actId="47"/>
        <pc:sldMkLst>
          <pc:docMk/>
          <pc:sldMk cId="829931341" sldId="261"/>
        </pc:sldMkLst>
        <pc:spChg chg="mod">
          <ac:chgData name="Smith, Christopher" userId="55859027-47ff-4ec1-a263-656b30aeb6f0" providerId="ADAL" clId="{ABC1F8D7-EA66-4D2F-827B-EE7DC2DAC37F}" dt="2023-01-25T22:55:04.107" v="0"/>
          <ac:spMkLst>
            <pc:docMk/>
            <pc:sldMk cId="829931341" sldId="261"/>
            <ac:spMk id="3" creationId="{E0A624A4-FE57-2855-2AC7-6340AEB92AAE}"/>
          </ac:spMkLst>
        </pc:spChg>
      </pc:sldChg>
      <pc:sldChg chg="addSp modSp mod">
        <pc:chgData name="Smith, Christopher" userId="55859027-47ff-4ec1-a263-656b30aeb6f0" providerId="ADAL" clId="{ABC1F8D7-EA66-4D2F-827B-EE7DC2DAC37F}" dt="2023-01-25T23:13:39.887" v="778" actId="20577"/>
        <pc:sldMkLst>
          <pc:docMk/>
          <pc:sldMk cId="2132968020" sldId="262"/>
        </pc:sldMkLst>
        <pc:spChg chg="add mod">
          <ac:chgData name="Smith, Christopher" userId="55859027-47ff-4ec1-a263-656b30aeb6f0" providerId="ADAL" clId="{ABC1F8D7-EA66-4D2F-827B-EE7DC2DAC37F}" dt="2023-01-25T23:07:43.605" v="691" actId="1035"/>
          <ac:spMkLst>
            <pc:docMk/>
            <pc:sldMk cId="2132968020" sldId="262"/>
            <ac:spMk id="2" creationId="{37F6E1CD-5A98-E379-2A81-F4F25403AA1E}"/>
          </ac:spMkLst>
        </pc:spChg>
        <pc:spChg chg="mod">
          <ac:chgData name="Smith, Christopher" userId="55859027-47ff-4ec1-a263-656b30aeb6f0" providerId="ADAL" clId="{ABC1F8D7-EA66-4D2F-827B-EE7DC2DAC37F}" dt="2023-01-25T22:55:04.107" v="0"/>
          <ac:spMkLst>
            <pc:docMk/>
            <pc:sldMk cId="2132968020" sldId="262"/>
            <ac:spMk id="4" creationId="{6FDEFC58-389A-49FA-BE63-20EA0C26EABD}"/>
          </ac:spMkLst>
        </pc:spChg>
        <pc:spChg chg="mod">
          <ac:chgData name="Smith, Christopher" userId="55859027-47ff-4ec1-a263-656b30aeb6f0" providerId="ADAL" clId="{ABC1F8D7-EA66-4D2F-827B-EE7DC2DAC37F}" dt="2023-01-25T23:13:39.887" v="778" actId="20577"/>
          <ac:spMkLst>
            <pc:docMk/>
            <pc:sldMk cId="2132968020" sldId="262"/>
            <ac:spMk id="9" creationId="{D87AC69C-C6CC-4FAB-A999-6457ACC399A4}"/>
          </ac:spMkLst>
        </pc:spChg>
        <pc:spChg chg="mod">
          <ac:chgData name="Smith, Christopher" userId="55859027-47ff-4ec1-a263-656b30aeb6f0" providerId="ADAL" clId="{ABC1F8D7-EA66-4D2F-827B-EE7DC2DAC37F}" dt="2023-01-25T23:08:01.940" v="725" actId="20577"/>
          <ac:spMkLst>
            <pc:docMk/>
            <pc:sldMk cId="2132968020" sldId="262"/>
            <ac:spMk id="11" creationId="{89BA7AD5-915D-404C-85FE-4A0CC7F14065}"/>
          </ac:spMkLst>
        </pc:spChg>
      </pc:sldChg>
      <pc:sldChg chg="modSp del">
        <pc:chgData name="Smith, Christopher" userId="55859027-47ff-4ec1-a263-656b30aeb6f0" providerId="ADAL" clId="{ABC1F8D7-EA66-4D2F-827B-EE7DC2DAC37F}" dt="2023-01-25T23:07:18.090" v="620" actId="47"/>
        <pc:sldMkLst>
          <pc:docMk/>
          <pc:sldMk cId="96501223" sldId="263"/>
        </pc:sldMkLst>
        <pc:spChg chg="mod">
          <ac:chgData name="Smith, Christopher" userId="55859027-47ff-4ec1-a263-656b30aeb6f0" providerId="ADAL" clId="{ABC1F8D7-EA66-4D2F-827B-EE7DC2DAC37F}" dt="2023-01-25T22:55:04.107" v="0"/>
          <ac:spMkLst>
            <pc:docMk/>
            <pc:sldMk cId="96501223" sldId="263"/>
            <ac:spMk id="4" creationId="{6FDEFC58-389A-49FA-BE63-20EA0C26EABD}"/>
          </ac:spMkLst>
        </pc:spChg>
      </pc:sldChg>
      <pc:sldChg chg="delSp modSp mod">
        <pc:chgData name="Smith, Christopher" userId="55859027-47ff-4ec1-a263-656b30aeb6f0" providerId="ADAL" clId="{ABC1F8D7-EA66-4D2F-827B-EE7DC2DAC37F}" dt="2023-01-25T23:22:59.856" v="1783" actId="478"/>
        <pc:sldMkLst>
          <pc:docMk/>
          <pc:sldMk cId="861082683" sldId="263"/>
        </pc:sldMkLst>
        <pc:spChg chg="del">
          <ac:chgData name="Smith, Christopher" userId="55859027-47ff-4ec1-a263-656b30aeb6f0" providerId="ADAL" clId="{ABC1F8D7-EA66-4D2F-827B-EE7DC2DAC37F}" dt="2023-01-25T23:22:59.856" v="1783" actId="478"/>
          <ac:spMkLst>
            <pc:docMk/>
            <pc:sldMk cId="861082683" sldId="263"/>
            <ac:spMk id="5" creationId="{EC36BCD7-A85B-D5F9-3579-42C4D58C23CC}"/>
          </ac:spMkLst>
        </pc:spChg>
        <pc:spChg chg="mod">
          <ac:chgData name="Smith, Christopher" userId="55859027-47ff-4ec1-a263-656b30aeb6f0" providerId="ADAL" clId="{ABC1F8D7-EA66-4D2F-827B-EE7DC2DAC37F}" dt="2023-01-25T23:21:31.940" v="1599" actId="20577"/>
          <ac:spMkLst>
            <pc:docMk/>
            <pc:sldMk cId="861082683" sldId="263"/>
            <ac:spMk id="6" creationId="{85F31718-A3B4-621F-29DD-333474CDAAB9}"/>
          </ac:spMkLst>
        </pc:spChg>
        <pc:spChg chg="mod">
          <ac:chgData name="Smith, Christopher" userId="55859027-47ff-4ec1-a263-656b30aeb6f0" providerId="ADAL" clId="{ABC1F8D7-EA66-4D2F-827B-EE7DC2DAC37F}" dt="2023-01-25T23:22:37.850" v="1778" actId="20577"/>
          <ac:spMkLst>
            <pc:docMk/>
            <pc:sldMk cId="861082683" sldId="263"/>
            <ac:spMk id="8" creationId="{A6D699C6-DF86-5F46-D24B-11ED456A1CD6}"/>
          </ac:spMkLst>
        </pc:spChg>
      </pc:sldChg>
      <pc:sldChg chg="delSp add del setBg delDesignElem">
        <pc:chgData name="Smith, Christopher" userId="55859027-47ff-4ec1-a263-656b30aeb6f0" providerId="ADAL" clId="{ABC1F8D7-EA66-4D2F-827B-EE7DC2DAC37F}" dt="2023-01-25T23:17:25.388" v="1152" actId="47"/>
        <pc:sldMkLst>
          <pc:docMk/>
          <pc:sldMk cId="2726052086" sldId="263"/>
        </pc:sldMkLst>
        <pc:spChg chg="del">
          <ac:chgData name="Smith, Christopher" userId="55859027-47ff-4ec1-a263-656b30aeb6f0" providerId="ADAL" clId="{ABC1F8D7-EA66-4D2F-827B-EE7DC2DAC37F}" dt="2023-01-25T23:17:22.710" v="1151"/>
          <ac:spMkLst>
            <pc:docMk/>
            <pc:sldMk cId="2726052086" sldId="263"/>
            <ac:spMk id="10" creationId="{1E70A317-DCED-4E80-AA2D-467D8702E5CB}"/>
          </ac:spMkLst>
        </pc:spChg>
        <pc:spChg chg="del">
          <ac:chgData name="Smith, Christopher" userId="55859027-47ff-4ec1-a263-656b30aeb6f0" providerId="ADAL" clId="{ABC1F8D7-EA66-4D2F-827B-EE7DC2DAC37F}" dt="2023-01-25T23:17:22.710" v="1151"/>
          <ac:spMkLst>
            <pc:docMk/>
            <pc:sldMk cId="2726052086" sldId="263"/>
            <ac:spMk id="12" creationId="{A6D87845-294F-40CB-BC48-46455460D292}"/>
          </ac:spMkLst>
        </pc:spChg>
      </pc:sldChg>
      <pc:sldChg chg="delSp add del setBg delDesignElem">
        <pc:chgData name="Smith, Christopher" userId="55859027-47ff-4ec1-a263-656b30aeb6f0" providerId="ADAL" clId="{ABC1F8D7-EA66-4D2F-827B-EE7DC2DAC37F}" dt="2023-01-25T23:21:07.019" v="1592" actId="47"/>
        <pc:sldMkLst>
          <pc:docMk/>
          <pc:sldMk cId="3558408201" sldId="263"/>
        </pc:sldMkLst>
        <pc:spChg chg="del">
          <ac:chgData name="Smith, Christopher" userId="55859027-47ff-4ec1-a263-656b30aeb6f0" providerId="ADAL" clId="{ABC1F8D7-EA66-4D2F-827B-EE7DC2DAC37F}" dt="2023-01-25T23:21:04.080" v="1591"/>
          <ac:spMkLst>
            <pc:docMk/>
            <pc:sldMk cId="3558408201" sldId="263"/>
            <ac:spMk id="10" creationId="{1E70A317-DCED-4E80-AA2D-467D8702E5CB}"/>
          </ac:spMkLst>
        </pc:spChg>
        <pc:spChg chg="del">
          <ac:chgData name="Smith, Christopher" userId="55859027-47ff-4ec1-a263-656b30aeb6f0" providerId="ADAL" clId="{ABC1F8D7-EA66-4D2F-827B-EE7DC2DAC37F}" dt="2023-01-25T23:21:04.080" v="1591"/>
          <ac:spMkLst>
            <pc:docMk/>
            <pc:sldMk cId="3558408201" sldId="263"/>
            <ac:spMk id="12" creationId="{A6D87845-294F-40CB-BC48-46455460D292}"/>
          </ac:spMkLst>
        </pc:spChg>
      </pc:sldChg>
      <pc:sldChg chg="delSp add del setBg delDesignElem">
        <pc:chgData name="Smith, Christopher" userId="55859027-47ff-4ec1-a263-656b30aeb6f0" providerId="ADAL" clId="{ABC1F8D7-EA66-4D2F-827B-EE7DC2DAC37F}" dt="2023-01-25T23:22:49.781" v="1781" actId="47"/>
        <pc:sldMkLst>
          <pc:docMk/>
          <pc:sldMk cId="538453130" sldId="264"/>
        </pc:sldMkLst>
        <pc:spChg chg="del">
          <ac:chgData name="Smith, Christopher" userId="55859027-47ff-4ec1-a263-656b30aeb6f0" providerId="ADAL" clId="{ABC1F8D7-EA66-4D2F-827B-EE7DC2DAC37F}" dt="2023-01-25T23:22:47.751" v="1780"/>
          <ac:spMkLst>
            <pc:docMk/>
            <pc:sldMk cId="538453130" sldId="264"/>
            <ac:spMk id="10" creationId="{1E70A317-DCED-4E80-AA2D-467D8702E5CB}"/>
          </ac:spMkLst>
        </pc:spChg>
        <pc:spChg chg="del">
          <ac:chgData name="Smith, Christopher" userId="55859027-47ff-4ec1-a263-656b30aeb6f0" providerId="ADAL" clId="{ABC1F8D7-EA66-4D2F-827B-EE7DC2DAC37F}" dt="2023-01-25T23:22:47.751" v="1780"/>
          <ac:spMkLst>
            <pc:docMk/>
            <pc:sldMk cId="538453130" sldId="264"/>
            <ac:spMk id="12" creationId="{A6D87845-294F-40CB-BC48-46455460D292}"/>
          </ac:spMkLst>
        </pc:spChg>
      </pc:sldChg>
      <pc:sldChg chg="modSp del">
        <pc:chgData name="Smith, Christopher" userId="55859027-47ff-4ec1-a263-656b30aeb6f0" providerId="ADAL" clId="{ABC1F8D7-EA66-4D2F-827B-EE7DC2DAC37F}" dt="2023-01-25T23:07:18.090" v="620" actId="47"/>
        <pc:sldMkLst>
          <pc:docMk/>
          <pc:sldMk cId="925576105" sldId="264"/>
        </pc:sldMkLst>
        <pc:spChg chg="mod">
          <ac:chgData name="Smith, Christopher" userId="55859027-47ff-4ec1-a263-656b30aeb6f0" providerId="ADAL" clId="{ABC1F8D7-EA66-4D2F-827B-EE7DC2DAC37F}" dt="2023-01-25T22:55:04.107" v="0"/>
          <ac:spMkLst>
            <pc:docMk/>
            <pc:sldMk cId="925576105" sldId="264"/>
            <ac:spMk id="3" creationId="{E0A624A4-FE57-2855-2AC7-6340AEB92AAE}"/>
          </ac:spMkLst>
        </pc:spChg>
      </pc:sldChg>
      <pc:sldChg chg="delSp modSp add mod">
        <pc:chgData name="Smith, Christopher" userId="55859027-47ff-4ec1-a263-656b30aeb6f0" providerId="ADAL" clId="{ABC1F8D7-EA66-4D2F-827B-EE7DC2DAC37F}" dt="2023-01-25T23:26:50.953" v="2525" actId="1035"/>
        <pc:sldMkLst>
          <pc:docMk/>
          <pc:sldMk cId="1054727087" sldId="264"/>
        </pc:sldMkLst>
        <pc:spChg chg="del">
          <ac:chgData name="Smith, Christopher" userId="55859027-47ff-4ec1-a263-656b30aeb6f0" providerId="ADAL" clId="{ABC1F8D7-EA66-4D2F-827B-EE7DC2DAC37F}" dt="2023-01-25T23:26:25.600" v="2491" actId="478"/>
          <ac:spMkLst>
            <pc:docMk/>
            <pc:sldMk cId="1054727087" sldId="264"/>
            <ac:spMk id="5" creationId="{EC36BCD7-A85B-D5F9-3579-42C4D58C23CC}"/>
          </ac:spMkLst>
        </pc:spChg>
        <pc:spChg chg="mod">
          <ac:chgData name="Smith, Christopher" userId="55859027-47ff-4ec1-a263-656b30aeb6f0" providerId="ADAL" clId="{ABC1F8D7-EA66-4D2F-827B-EE7DC2DAC37F}" dt="2023-01-25T23:26:21.307" v="2490" actId="20577"/>
          <ac:spMkLst>
            <pc:docMk/>
            <pc:sldMk cId="1054727087" sldId="264"/>
            <ac:spMk id="6" creationId="{85F31718-A3B4-621F-29DD-333474CDAAB9}"/>
          </ac:spMkLst>
        </pc:spChg>
        <pc:spChg chg="mod">
          <ac:chgData name="Smith, Christopher" userId="55859027-47ff-4ec1-a263-656b30aeb6f0" providerId="ADAL" clId="{ABC1F8D7-EA66-4D2F-827B-EE7DC2DAC37F}" dt="2023-01-25T23:26:50.953" v="2525" actId="1035"/>
          <ac:spMkLst>
            <pc:docMk/>
            <pc:sldMk cId="1054727087" sldId="264"/>
            <ac:spMk id="8" creationId="{A6D699C6-DF86-5F46-D24B-11ED456A1CD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1/30/23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02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1/30/23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960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1/30/23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623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1/30/23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1924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1/30/23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184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1/30/23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6404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1/30/23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0639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1/30/23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6975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1/30/23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064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1/30/23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437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1/30/23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934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1/30/23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370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1/30/23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291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1/30/23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420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1/30/23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397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1/30/23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93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1/30/23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592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1/30/23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57204451"/>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9" name="TextBox 8">
            <a:extLst>
              <a:ext uri="{FF2B5EF4-FFF2-40B4-BE49-F238E27FC236}">
                <a16:creationId xmlns:a16="http://schemas.microsoft.com/office/drawing/2014/main" id="{D87AC69C-C6CC-4FAB-A999-6457ACC399A4}"/>
              </a:ext>
            </a:extLst>
          </p:cNvPr>
          <p:cNvSpPr txBox="1"/>
          <p:nvPr/>
        </p:nvSpPr>
        <p:spPr>
          <a:xfrm>
            <a:off x="4845125" y="215240"/>
            <a:ext cx="701464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a custom version (new color palette) of Figure 1 (map  of CCVI Scores by Community Area)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11" name="TextBox 10">
            <a:extLst>
              <a:ext uri="{FF2B5EF4-FFF2-40B4-BE49-F238E27FC236}">
                <a16:creationId xmlns:a16="http://schemas.microsoft.com/office/drawing/2014/main" id="{89BA7AD5-915D-404C-85FE-4A0CC7F14065}"/>
              </a:ext>
            </a:extLst>
          </p:cNvPr>
          <p:cNvSpPr txBox="1"/>
          <p:nvPr/>
        </p:nvSpPr>
        <p:spPr>
          <a:xfrm>
            <a:off x="4804486" y="4566221"/>
            <a:ext cx="7143049" cy="2215991"/>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Describe here any patterns you see in the map. Use data from the map to describe characteristics of at least one community located within each of the three CCVI categories.</a:t>
            </a:r>
          </a:p>
          <a:p>
            <a:r>
              <a:rPr lang="en-US" sz="1400" dirty="0"/>
              <a:t>The outer community areas have a higher transmission rate. The South and West sides of the city have the highest transmission rates. South Deering has a high rate of transmission rate: it ranks at 67 for socioeconomic status, 17</a:t>
            </a:r>
            <a:r>
              <a:rPr lang="en-US" sz="1400" baseline="30000" dirty="0"/>
              <a:t>th</a:t>
            </a:r>
            <a:r>
              <a:rPr lang="en-US" sz="1400" dirty="0"/>
              <a:t> for essential workers, and 56 for mobility ratio. West Ridge has a medium transmission status: Ranks at 35 for socioeconomic status, 55 for essential workers, and 26 for mobility ratio. Uptown has a low transmission rate: 20 for socioeconomic status, 37 for essential workers, and 10 for mobility ratio. </a:t>
            </a:r>
          </a:p>
        </p:txBody>
      </p:sp>
      <p:sp>
        <p:nvSpPr>
          <p:cNvPr id="2" name="Rectangle 1">
            <a:extLst>
              <a:ext uri="{FF2B5EF4-FFF2-40B4-BE49-F238E27FC236}">
                <a16:creationId xmlns:a16="http://schemas.microsoft.com/office/drawing/2014/main" id="{37F6E1CD-5A98-E379-2A81-F4F25403AA1E}"/>
              </a:ext>
            </a:extLst>
          </p:cNvPr>
          <p:cNvSpPr/>
          <p:nvPr/>
        </p:nvSpPr>
        <p:spPr>
          <a:xfrm>
            <a:off x="4919472" y="113556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60659F6-479D-8041-ABF5-E9D17F88FD31}"/>
              </a:ext>
            </a:extLst>
          </p:cNvPr>
          <p:cNvPicPr>
            <a:picLocks noChangeAspect="1"/>
          </p:cNvPicPr>
          <p:nvPr/>
        </p:nvPicPr>
        <p:blipFill>
          <a:blip r:embed="rId3"/>
          <a:stretch>
            <a:fillRect/>
          </a:stretch>
        </p:blipFill>
        <p:spPr>
          <a:xfrm>
            <a:off x="5879928" y="1135566"/>
            <a:ext cx="5353148" cy="3430655"/>
          </a:xfrm>
          <a:prstGeom prst="rect">
            <a:avLst/>
          </a:prstGeom>
        </p:spPr>
      </p:pic>
    </p:spTree>
    <p:extLst>
      <p:ext uri="{BB962C8B-B14F-4D97-AF65-F5344CB8AC3E}">
        <p14:creationId xmlns:p14="http://schemas.microsoft.com/office/powerpoint/2010/main" val="213296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GEO 3330 Sustainable Urban Transportation</a:t>
            </a:r>
          </a:p>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CEB55A-A1E4-4968-AB1F-0DA6E07E2274}"/>
              </a:ext>
            </a:extLst>
          </p:cNvPr>
          <p:cNvSpPr/>
          <p:nvPr/>
        </p:nvSpPr>
        <p:spPr>
          <a:xfrm>
            <a:off x="4919472" y="85108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353422-89E6-F3FF-06C2-B4E62917C837}"/>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2 or 3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3" name="TextBox 2">
            <a:extLst>
              <a:ext uri="{FF2B5EF4-FFF2-40B4-BE49-F238E27FC236}">
                <a16:creationId xmlns:a16="http://schemas.microsoft.com/office/drawing/2014/main" id="{71FE71D2-603F-F2BB-5855-D83F6FACDC4E}"/>
              </a:ext>
            </a:extLst>
          </p:cNvPr>
          <p:cNvSpPr txBox="1"/>
          <p:nvPr/>
        </p:nvSpPr>
        <p:spPr>
          <a:xfrm>
            <a:off x="4804486" y="4566221"/>
            <a:ext cx="7143049" cy="2431435"/>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sz="1400" dirty="0"/>
              <a:t>Describe patterns in rail boardings between 1999 and 2022. What do you think explains some of the cyclical variations in the data? What other factors may explain ridership over this period? Draw from the daily ridership plot to characterize ridership trends during the pandemic.</a:t>
            </a:r>
          </a:p>
          <a:p>
            <a:r>
              <a:rPr lang="en-US" sz="1200" dirty="0"/>
              <a:t>The data spikes up and down during the year period. Ridership increased until 2020, when the pandemic began and ridership decreased significantly. The cyclical patterns pre-pandemic could be due to the seasons, with ridership possibly decreasing in the winter as temperatures drop. Ridership may have increased between 1999 and 2020 due to the CTA making improvements or less people driving. During the pandemic ridership decreased at the very beginning when less was known and many offices and businesses closed. Ridership increases a bit as places reopen, but decreases eventually as another surge may have occurred. As vaccines roll out many more places stay permanently open and people return to the office, workplace, school, and social gatherings. </a:t>
            </a:r>
          </a:p>
        </p:txBody>
      </p:sp>
      <p:pic>
        <p:nvPicPr>
          <p:cNvPr id="5" name="Picture 4">
            <a:extLst>
              <a:ext uri="{FF2B5EF4-FFF2-40B4-BE49-F238E27FC236}">
                <a16:creationId xmlns:a16="http://schemas.microsoft.com/office/drawing/2014/main" id="{11071B2A-A5FF-5D71-EEA0-3A3B423DD080}"/>
              </a:ext>
            </a:extLst>
          </p:cNvPr>
          <p:cNvPicPr>
            <a:picLocks noChangeAspect="1"/>
          </p:cNvPicPr>
          <p:nvPr/>
        </p:nvPicPr>
        <p:blipFill>
          <a:blip r:embed="rId3"/>
          <a:stretch>
            <a:fillRect/>
          </a:stretch>
        </p:blipFill>
        <p:spPr>
          <a:xfrm>
            <a:off x="5800290" y="722663"/>
            <a:ext cx="5737577" cy="3677023"/>
          </a:xfrm>
          <a:prstGeom prst="rect">
            <a:avLst/>
          </a:prstGeom>
        </p:spPr>
      </p:pic>
    </p:spTree>
    <p:extLst>
      <p:ext uri="{BB962C8B-B14F-4D97-AF65-F5344CB8AC3E}">
        <p14:creationId xmlns:p14="http://schemas.microsoft.com/office/powerpoint/2010/main" val="195336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5" name="Rectangle 4">
            <a:extLst>
              <a:ext uri="{FF2B5EF4-FFF2-40B4-BE49-F238E27FC236}">
                <a16:creationId xmlns:a16="http://schemas.microsoft.com/office/drawing/2014/main" id="{EC36BCD7-A85B-D5F9-3579-42C4D58C23CC}"/>
              </a:ext>
            </a:extLst>
          </p:cNvPr>
          <p:cNvSpPr/>
          <p:nvPr/>
        </p:nvSpPr>
        <p:spPr>
          <a:xfrm>
            <a:off x="4919472" y="85108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4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230832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Are the waves and phases of the pandemic evident? Compare these pandemic phases to ridership trends over the same period. Do they appear to be related?  </a:t>
            </a:r>
          </a:p>
          <a:p>
            <a:r>
              <a:rPr lang="en-US" dirty="0"/>
              <a:t>Yes it is possible to view the surges in cases and also the effect of vaccines as they began to get distributed. Ridership tends to follow this trend as it increases when cases are low and decreases when cases are high. </a:t>
            </a:r>
          </a:p>
          <a:p>
            <a:endParaRPr lang="en-US" dirty="0"/>
          </a:p>
        </p:txBody>
      </p:sp>
      <p:pic>
        <p:nvPicPr>
          <p:cNvPr id="2" name="Picture 1">
            <a:extLst>
              <a:ext uri="{FF2B5EF4-FFF2-40B4-BE49-F238E27FC236}">
                <a16:creationId xmlns:a16="http://schemas.microsoft.com/office/drawing/2014/main" id="{C4D299F9-0F95-7661-0F8E-95393EA86FF6}"/>
              </a:ext>
            </a:extLst>
          </p:cNvPr>
          <p:cNvPicPr>
            <a:picLocks noChangeAspect="1"/>
          </p:cNvPicPr>
          <p:nvPr/>
        </p:nvPicPr>
        <p:blipFill>
          <a:blip r:embed="rId3"/>
          <a:stretch>
            <a:fillRect/>
          </a:stretch>
        </p:blipFill>
        <p:spPr>
          <a:xfrm>
            <a:off x="5639122" y="911834"/>
            <a:ext cx="5473776" cy="3507961"/>
          </a:xfrm>
          <a:prstGeom prst="rect">
            <a:avLst/>
          </a:prstGeom>
        </p:spPr>
      </p:pic>
    </p:spTree>
    <p:extLst>
      <p:ext uri="{BB962C8B-B14F-4D97-AF65-F5344CB8AC3E}">
        <p14:creationId xmlns:p14="http://schemas.microsoft.com/office/powerpoint/2010/main" val="207470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In the space below to copy/paste/insert Figure 5 or 6 from the exercise.</a:t>
            </a: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1477328"/>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How does ridership vary with respect to station CCVI and line?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areas with low CCVI, ridership bounced back much faster than with high and medium CCVI status. Lines that go through areas with high or medium CCVI status also were much slower to regain ridership than lines that go through areas with low CCVI areas. </a:t>
            </a: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 </a:t>
            </a:r>
          </a:p>
        </p:txBody>
      </p:sp>
      <p:pic>
        <p:nvPicPr>
          <p:cNvPr id="2" name="Picture 1">
            <a:extLst>
              <a:ext uri="{FF2B5EF4-FFF2-40B4-BE49-F238E27FC236}">
                <a16:creationId xmlns:a16="http://schemas.microsoft.com/office/drawing/2014/main" id="{7004168D-2C3C-EC6B-A534-E0C2C2352A65}"/>
              </a:ext>
            </a:extLst>
          </p:cNvPr>
          <p:cNvPicPr>
            <a:picLocks noChangeAspect="1"/>
          </p:cNvPicPr>
          <p:nvPr/>
        </p:nvPicPr>
        <p:blipFill>
          <a:blip r:embed="rId3"/>
          <a:stretch>
            <a:fillRect/>
          </a:stretch>
        </p:blipFill>
        <p:spPr>
          <a:xfrm>
            <a:off x="5015673" y="835383"/>
            <a:ext cx="5821550" cy="3730838"/>
          </a:xfrm>
          <a:prstGeom prst="rect">
            <a:avLst/>
          </a:prstGeom>
        </p:spPr>
      </p:pic>
    </p:spTree>
    <p:extLst>
      <p:ext uri="{BB962C8B-B14F-4D97-AF65-F5344CB8AC3E}">
        <p14:creationId xmlns:p14="http://schemas.microsoft.com/office/powerpoint/2010/main" val="86108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Summarize some potential short- and longer-term implications the pandemic has had on sustainable transportation and public transit ridership?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Short-term ridership decreased and increased as the pandemic had surges and then lower rates of cases. Long-term ridership of transit has yet to increase to pre-pandemic levels, with more people working from home and also finding other means of transit like driving or biking. With less people taking public transit and more people driving, this practice is not sustainable for the planet. </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3490954"/>
            <a:ext cx="7143049" cy="1754326"/>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What strategies do you propose to help return transit to pre-pandemic levels?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Due to CTA staffing shortages, there have been fewer trains and busses in service. In order to increase ridership the CTA needs to become dependable and operate on a regular schedule with reduced wait-times and delays. </a:t>
            </a:r>
            <a:r>
              <a:rPr lang="en-US" dirty="0"/>
              <a:t> </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Tree>
    <p:extLst>
      <p:ext uri="{BB962C8B-B14F-4D97-AF65-F5344CB8AC3E}">
        <p14:creationId xmlns:p14="http://schemas.microsoft.com/office/powerpoint/2010/main" val="1054727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
  <TotalTime>7434</TotalTime>
  <Words>732</Words>
  <Application>Microsoft Macintosh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Calisto MT</vt:lpstr>
      <vt:lpstr>Wingdings 2</vt:lpstr>
      <vt:lpstr>SlateVTI</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Christopher</dc:creator>
  <cp:lastModifiedBy>Kuzniar, Nicole</cp:lastModifiedBy>
  <cp:revision>23</cp:revision>
  <dcterms:created xsi:type="dcterms:W3CDTF">2020-03-30T21:31:44Z</dcterms:created>
  <dcterms:modified xsi:type="dcterms:W3CDTF">2023-02-04T22:36:07Z</dcterms:modified>
</cp:coreProperties>
</file>