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1F8D7-EA66-4D2F-827B-EE7DC2DAC37F}" v="10" dt="2023-01-25T23:22:4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4572E57-271F-82A9-7010-13248970283E}"/>
              </a:ext>
            </a:extLst>
          </p:cNvPr>
          <p:cNvPicPr>
            <a:picLocks noChangeAspect="1"/>
          </p:cNvPicPr>
          <p:nvPr/>
        </p:nvPicPr>
        <p:blipFill>
          <a:blip r:embed="rId3"/>
          <a:stretch>
            <a:fillRect/>
          </a:stretch>
        </p:blipFill>
        <p:spPr>
          <a:xfrm>
            <a:off x="5398980" y="1255770"/>
            <a:ext cx="3501314" cy="4346459"/>
          </a:xfrm>
          <a:prstGeom prst="rect">
            <a:avLst/>
          </a:prstGeom>
        </p:spPr>
      </p:pic>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889483" y="44182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15138" y="4088590"/>
            <a:ext cx="7143049" cy="258532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What other factors may explain ridership over this period? Draw from the daily ridership plot to characterize ridership trends during the pandemic.</a:t>
            </a:r>
          </a:p>
          <a:p>
            <a:r>
              <a:rPr lang="en-US" dirty="0"/>
              <a:t>Figure 3 shows a steady boarding around 0.6-0.8M riders but this significantly changed due to the pandemic in 2020. This shows daily ridership so there may be lower numbers on weekends when people are not communing to work. Possibly the cold weather could influence when people would want to take the L. Daily ridership in 2020 hit an all time low but slowly increased from then on out. </a:t>
            </a:r>
          </a:p>
        </p:txBody>
      </p:sp>
      <p:pic>
        <p:nvPicPr>
          <p:cNvPr id="6" name="Picture 5">
            <a:extLst>
              <a:ext uri="{FF2B5EF4-FFF2-40B4-BE49-F238E27FC236}">
                <a16:creationId xmlns:a16="http://schemas.microsoft.com/office/drawing/2014/main" id="{ABF6BFE0-15BA-336E-8D47-E1921B2D5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570" y="851086"/>
            <a:ext cx="3893428" cy="3010918"/>
          </a:xfrm>
          <a:prstGeom prst="rect">
            <a:avLst/>
          </a:prstGeom>
        </p:spPr>
      </p:pic>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75432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a:p>
            <a:r>
              <a:rPr lang="en-US" dirty="0"/>
              <a:t>The waves do appear to be negatively correlated to CTA ridership. As the covid cases increase such as first in 2020 and then again in Jan 2022, CTA rides decrease during these times. </a:t>
            </a:r>
          </a:p>
        </p:txBody>
      </p:sp>
      <p:pic>
        <p:nvPicPr>
          <p:cNvPr id="3" name="Picture 2">
            <a:extLst>
              <a:ext uri="{FF2B5EF4-FFF2-40B4-BE49-F238E27FC236}">
                <a16:creationId xmlns:a16="http://schemas.microsoft.com/office/drawing/2014/main" id="{CDCD4EFE-6133-F7DD-9B99-E836173EB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874" y="1324864"/>
            <a:ext cx="4483100" cy="2946400"/>
          </a:xfrm>
          <a:prstGeom prst="rect">
            <a:avLst/>
          </a:prstGeom>
        </p:spPr>
      </p:pic>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230832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Here we see that the pandemic leveled the divide between ridership of low and high CCVI slightly. There is a smaller difference between high and low vulnerability after Covid which could mean that low vulnerable groups had the ability to use other forms of transportation more than high vulnerable groups so high and medium CCVI boardings were more necessary. </a:t>
            </a:r>
          </a:p>
        </p:txBody>
      </p:sp>
      <p:pic>
        <p:nvPicPr>
          <p:cNvPr id="3" name="Picture 2">
            <a:extLst>
              <a:ext uri="{FF2B5EF4-FFF2-40B4-BE49-F238E27FC236}">
                <a16:creationId xmlns:a16="http://schemas.microsoft.com/office/drawing/2014/main" id="{7AABCB83-AF1D-2B31-DC11-4224AF48F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874" y="1076811"/>
            <a:ext cx="4483100" cy="2946400"/>
          </a:xfrm>
          <a:prstGeom prst="rect">
            <a:avLst/>
          </a:prstGeom>
        </p:spPr>
      </p:pic>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sto MT" panose="02040603050505030304"/>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Ridership may stay below pre pandemic levels as people have become more aware about health and sanitary concerns. Also, more people have started to work from home so the number of commuters will stay below pre pandemic levels. </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230832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While pre-pandemic levels may be dependent on the number of people that stay working from home, there could be a greater initiative to make transit safe and cleaner than before. </a:t>
            </a:r>
            <a:r>
              <a:rPr kumimoji="0" lang="en-US" sz="1800" b="0" i="0" u="none" strike="noStrike" kern="1200" cap="none" spc="0" normalizeH="0" baseline="0" noProof="0">
                <a:ln>
                  <a:noFill/>
                </a:ln>
                <a:solidFill>
                  <a:prstClr val="black"/>
                </a:solidFill>
                <a:effectLst/>
                <a:uLnTx/>
                <a:uFillTx/>
                <a:latin typeface="Calisto MT" panose="02040603050505030304"/>
                <a:ea typeface="+mn-ea"/>
                <a:cs typeface="Courier New" panose="02070309020205020404" pitchFamily="49" charset="0"/>
              </a:rPr>
              <a:t>Further, </a:t>
            </a: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a:t>
            </a:r>
            <a:r>
              <a:rPr lang="en-US"/>
              <a:t>aving</a:t>
            </a:r>
            <a:r>
              <a:rPr lang="en-US" dirty="0"/>
              <a:t> trains be as reliable and run on the same schedule as pre-pandemic times will also allow for more people to trust and use transit. </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3291</TotalTime>
  <Words>550</Words>
  <Application>Microsoft Macintosh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Norah Gelhaus</cp:lastModifiedBy>
  <cp:revision>23</cp:revision>
  <dcterms:created xsi:type="dcterms:W3CDTF">2020-03-30T21:31:44Z</dcterms:created>
  <dcterms:modified xsi:type="dcterms:W3CDTF">2023-01-28T00:41:31Z</dcterms:modified>
</cp:coreProperties>
</file>