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572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6255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70520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0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75431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55112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21929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330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3485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93059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3583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4393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1364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8563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3145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39046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478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526A-38FB-4255-B5A1-4EFAACC5910E}" type="datetimeFigureOut">
              <a:rPr lang="es-PR" smtClean="0"/>
              <a:t>02/01/2023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917F-AD4F-4F66-ACFA-D43C72C4510E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8939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464-B518-501A-C2CA-712C85C11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R" dirty="0"/>
              <a:t>GEO 330 EXERCISE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CCF8-6BF0-D0B7-A5C4-BCA5C535E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R" dirty="0"/>
              <a:t>Adrian Frontera</a:t>
            </a:r>
          </a:p>
          <a:p>
            <a:r>
              <a:rPr lang="es-PR" dirty="0" err="1"/>
              <a:t>Febuary</a:t>
            </a:r>
            <a:r>
              <a:rPr lang="es-PR" dirty="0"/>
              <a:t> 1st, 2023</a:t>
            </a:r>
          </a:p>
        </p:txBody>
      </p:sp>
    </p:spTree>
    <p:extLst>
      <p:ext uri="{BB962C8B-B14F-4D97-AF65-F5344CB8AC3E}">
        <p14:creationId xmlns:p14="http://schemas.microsoft.com/office/powerpoint/2010/main" val="28421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F906-2F05-6174-3F7F-28D1B65A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002534"/>
            <a:ext cx="9613861" cy="831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i="0" dirty="0">
                <a:effectLst/>
                <a:latin typeface="Lato" panose="020F0502020204030203" pitchFamily="34" charset="0"/>
              </a:rPr>
              <a:t>CCVI Distribution by Community </a:t>
            </a:r>
            <a:r>
              <a:rPr lang="en-US" sz="4000" dirty="0">
                <a:latin typeface="Lato" panose="020F0502020204030203" pitchFamily="34" charset="0"/>
              </a:rPr>
              <a:t>A</a:t>
            </a:r>
            <a:r>
              <a:rPr lang="en-US" sz="4000" b="0" i="0" dirty="0">
                <a:effectLst/>
                <a:latin typeface="Lato" panose="020F0502020204030203" pitchFamily="34" charset="0"/>
              </a:rPr>
              <a:t>rea</a:t>
            </a:r>
            <a:br>
              <a:rPr lang="en-US" sz="4000" b="0" i="0" dirty="0">
                <a:effectLst/>
                <a:latin typeface="Lato" panose="020F0502020204030203" pitchFamily="34" charset="0"/>
              </a:rPr>
            </a:br>
            <a:r>
              <a:rPr lang="en-US" sz="4000" b="0" i="0" dirty="0">
                <a:effectLst/>
                <a:latin typeface="Lato" panose="020F0502020204030203" pitchFamily="34" charset="0"/>
              </a:rPr>
              <a:t>Chicago, Illinois, 2022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endParaRPr lang="es-P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02731-B3A7-1102-1D13-FEEABF6C4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31" y="2109506"/>
            <a:ext cx="7331063" cy="4621536"/>
          </a:xfrm>
        </p:spPr>
      </p:pic>
    </p:spTree>
    <p:extLst>
      <p:ext uri="{BB962C8B-B14F-4D97-AF65-F5344CB8AC3E}">
        <p14:creationId xmlns:p14="http://schemas.microsoft.com/office/powerpoint/2010/main" val="29238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DD9F-F83D-E441-08F3-9D58B38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i="0" dirty="0">
                <a:effectLst/>
                <a:latin typeface="Lato" panose="020F0502020204030203" pitchFamily="34" charset="0"/>
              </a:rPr>
              <a:t>CTA Rail Station Boardings by Month Between </a:t>
            </a:r>
            <a:br>
              <a:rPr lang="en-US" sz="2400" b="0" i="0" dirty="0">
                <a:effectLst/>
                <a:latin typeface="Lato" panose="020F0502020204030203" pitchFamily="34" charset="0"/>
              </a:rPr>
            </a:br>
            <a:r>
              <a:rPr lang="en-US" sz="2400" b="0" i="0" dirty="0">
                <a:effectLst/>
                <a:latin typeface="Lato" panose="020F0502020204030203" pitchFamily="34" charset="0"/>
              </a:rPr>
              <a:t>January 1999 through October 2022 in Chicago, Illinois</a:t>
            </a:r>
            <a:endParaRPr lang="es-PR" sz="2400" dirty="0"/>
          </a:p>
        </p:txBody>
      </p:sp>
      <p:pic>
        <p:nvPicPr>
          <p:cNvPr id="165" name="Content Placeholder 164">
            <a:extLst>
              <a:ext uri="{FF2B5EF4-FFF2-40B4-BE49-F238E27FC236}">
                <a16:creationId xmlns:a16="http://schemas.microsoft.com/office/drawing/2014/main" id="{2C04E115-AA97-F4BC-AE71-D9FB05653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0192" y="2226632"/>
            <a:ext cx="6603937" cy="4163152"/>
          </a:xfrm>
        </p:spPr>
      </p:pic>
    </p:spTree>
    <p:extLst>
      <p:ext uri="{BB962C8B-B14F-4D97-AF65-F5344CB8AC3E}">
        <p14:creationId xmlns:p14="http://schemas.microsoft.com/office/powerpoint/2010/main" val="223055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240-C2B2-DCDE-FF55-E088AF0B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i="0" dirty="0">
                <a:effectLst/>
                <a:latin typeface="Lato" panose="020F0502020204030203" pitchFamily="34" charset="0"/>
              </a:rPr>
              <a:t>CTA Rail Station Boardings by Day Between </a:t>
            </a:r>
            <a:br>
              <a:rPr lang="en-US" sz="3600" b="0" i="0" dirty="0">
                <a:effectLst/>
                <a:latin typeface="Lato" panose="020F0502020204030203" pitchFamily="34" charset="0"/>
              </a:rPr>
            </a:br>
            <a:r>
              <a:rPr lang="en-US" sz="3600" b="0" i="0" dirty="0">
                <a:effectLst/>
                <a:latin typeface="Lato" panose="020F0502020204030203" pitchFamily="34" charset="0"/>
              </a:rPr>
              <a:t>January 1999 through October 2022</a:t>
            </a:r>
            <a:endParaRPr lang="es-P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3B359-6EBE-6E73-45F6-146DEA07F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512" y="2193581"/>
            <a:ext cx="6609572" cy="4166704"/>
          </a:xfrm>
        </p:spPr>
      </p:pic>
    </p:spTree>
    <p:extLst>
      <p:ext uri="{BB962C8B-B14F-4D97-AF65-F5344CB8AC3E}">
        <p14:creationId xmlns:p14="http://schemas.microsoft.com/office/powerpoint/2010/main" val="181252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118D-AF3C-F9CF-F99D-8CA93F50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Lato" panose="020F0502020204030203" pitchFamily="34" charset="0"/>
              </a:rPr>
              <a:t>COVID-19 Cases (rolling 7-day average) by Week, 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r>
              <a:rPr lang="en-US" b="0" i="0" dirty="0">
                <a:effectLst/>
                <a:latin typeface="Lato" panose="020F0502020204030203" pitchFamily="34" charset="0"/>
              </a:rPr>
              <a:t>Chicago, Illinois</a:t>
            </a:r>
            <a:endParaRPr lang="es-P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EA95B-874D-DAC3-C442-FFD6A742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914" y="2116881"/>
            <a:ext cx="7171902" cy="4521200"/>
          </a:xfrm>
        </p:spPr>
      </p:pic>
    </p:spTree>
    <p:extLst>
      <p:ext uri="{BB962C8B-B14F-4D97-AF65-F5344CB8AC3E}">
        <p14:creationId xmlns:p14="http://schemas.microsoft.com/office/powerpoint/2010/main" val="9169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0BE8-44C2-C7AE-8665-12A98B55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Lato" panose="020F0502020204030203" pitchFamily="34" charset="0"/>
              </a:rPr>
              <a:t>Rail Boardings by CTA Rail Station CCVI Category, 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r>
              <a:rPr lang="en-US" b="0" i="0" dirty="0">
                <a:effectLst/>
                <a:latin typeface="Lato" panose="020F0502020204030203" pitchFamily="34" charset="0"/>
              </a:rPr>
              <a:t>Chicago, Illinois, 1999-2022</a:t>
            </a:r>
            <a:endParaRPr lang="es-P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C9A52-C76C-1321-4D18-CD3EC438A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281" y="2244203"/>
            <a:ext cx="6626167" cy="4177166"/>
          </a:xfrm>
        </p:spPr>
      </p:pic>
    </p:spTree>
    <p:extLst>
      <p:ext uri="{BB962C8B-B14F-4D97-AF65-F5344CB8AC3E}">
        <p14:creationId xmlns:p14="http://schemas.microsoft.com/office/powerpoint/2010/main" val="226390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D787-82B8-8938-CBD6-6A43EA1D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Lato" panose="020F0502020204030203" pitchFamily="34" charset="0"/>
              </a:rPr>
              <a:t>CTA L Station Rail Boardings by Line, 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r>
              <a:rPr lang="en-US" b="0" i="0" dirty="0">
                <a:effectLst/>
                <a:latin typeface="Lato" panose="020F0502020204030203" pitchFamily="34" charset="0"/>
              </a:rPr>
              <a:t>Chicago, Illinois, 1999-2022</a:t>
            </a:r>
            <a:endParaRPr lang="es-P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4AA79-B3B4-8F57-D60F-95516B0D3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557" y="2105306"/>
            <a:ext cx="6887311" cy="4341792"/>
          </a:xfrm>
        </p:spPr>
      </p:pic>
    </p:spTree>
    <p:extLst>
      <p:ext uri="{BB962C8B-B14F-4D97-AF65-F5344CB8AC3E}">
        <p14:creationId xmlns:p14="http://schemas.microsoft.com/office/powerpoint/2010/main" val="17688824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</TotalTime>
  <Words>95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Trebuchet MS</vt:lpstr>
      <vt:lpstr>Berlin</vt:lpstr>
      <vt:lpstr>GEO 330 EXERCISE 2</vt:lpstr>
      <vt:lpstr>CCVI Distribution by Community Area Chicago, Illinois, 2022 </vt:lpstr>
      <vt:lpstr>CTA Rail Station Boardings by Month Between  January 1999 through October 2022 in Chicago, Illinois</vt:lpstr>
      <vt:lpstr>CTA Rail Station Boardings by Day Between  January 1999 through October 2022</vt:lpstr>
      <vt:lpstr>COVID-19 Cases (rolling 7-day average) by Week,  Chicago, Illinois</vt:lpstr>
      <vt:lpstr>Rail Boardings by CTA Rail Station CCVI Category,  Chicago, Illinois, 1999-2022</vt:lpstr>
      <vt:lpstr>CTA L Station Rail Boardings by Line,  Chicago, Illinois, 1999-2022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330 EXERCISE 2</dc:title>
  <dc:creator>Frontera, Adrian</dc:creator>
  <cp:lastModifiedBy>Frontera, Adrian</cp:lastModifiedBy>
  <cp:revision>3</cp:revision>
  <dcterms:created xsi:type="dcterms:W3CDTF">2023-02-01T23:37:06Z</dcterms:created>
  <dcterms:modified xsi:type="dcterms:W3CDTF">2023-02-01T23:58:33Z</dcterms:modified>
</cp:coreProperties>
</file>