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34298-AB86-4F3D-B88D-2EDDD132645A}" v="1" dt="2024-02-06T22:27:08.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Christopher" userId="55859027-47ff-4ec1-a263-656b30aeb6f0" providerId="ADAL" clId="{002B33B7-3C81-4108-9EA0-0F44EEBD009D}"/>
    <pc:docChg chg="custSel addSld delSld modSld sldOrd">
      <pc:chgData name="Smith, Christopher" userId="55859027-47ff-4ec1-a263-656b30aeb6f0" providerId="ADAL" clId="{002B33B7-3C81-4108-9EA0-0F44EEBD009D}" dt="2023-01-12T23:36:15.344" v="1136"/>
      <pc:docMkLst>
        <pc:docMk/>
      </pc:docMkLst>
      <pc:sldChg chg="addSp delSp modSp mod">
        <pc:chgData name="Smith, Christopher" userId="55859027-47ff-4ec1-a263-656b30aeb6f0" providerId="ADAL" clId="{002B33B7-3C81-4108-9EA0-0F44EEBD009D}" dt="2023-01-12T23:36:09.046" v="1135" actId="20577"/>
        <pc:sldMkLst>
          <pc:docMk/>
          <pc:sldMk cId="1953362540" sldId="256"/>
        </pc:sldMkLst>
        <pc:spChg chg="mod">
          <ac:chgData name="Smith, Christopher" userId="55859027-47ff-4ec1-a263-656b30aeb6f0" providerId="ADAL" clId="{002B33B7-3C81-4108-9EA0-0F44EEBD009D}" dt="2023-01-11T23:51:54.566" v="1058" actId="20577"/>
          <ac:spMkLst>
            <pc:docMk/>
            <pc:sldMk cId="1953362540" sldId="256"/>
            <ac:spMk id="4" creationId="{6FDEFC58-389A-49FA-BE63-20EA0C26EABD}"/>
          </ac:spMkLst>
        </pc:spChg>
        <pc:spChg chg="mod">
          <ac:chgData name="Smith, Christopher" userId="55859027-47ff-4ec1-a263-656b30aeb6f0" providerId="ADAL" clId="{002B33B7-3C81-4108-9EA0-0F44EEBD009D}" dt="2023-01-11T23:41:04.727" v="140" actId="14100"/>
          <ac:spMkLst>
            <pc:docMk/>
            <pc:sldMk cId="1953362540" sldId="256"/>
            <ac:spMk id="7" creationId="{ABCEB55A-A1E4-4968-AB1F-0DA6E07E2274}"/>
          </ac:spMkLst>
        </pc:spChg>
        <pc:spChg chg="mod">
          <ac:chgData name="Smith, Christopher" userId="55859027-47ff-4ec1-a263-656b30aeb6f0" providerId="ADAL" clId="{002B33B7-3C81-4108-9EA0-0F44EEBD009D}" dt="2023-01-12T23:36:09.046" v="1135" actId="20577"/>
          <ac:spMkLst>
            <pc:docMk/>
            <pc:sldMk cId="1953362540" sldId="256"/>
            <ac:spMk id="9" creationId="{D87AC69C-C6CC-4FAB-A999-6457ACC399A4}"/>
          </ac:spMkLst>
        </pc:spChg>
        <pc:spChg chg="mod">
          <ac:chgData name="Smith, Christopher" userId="55859027-47ff-4ec1-a263-656b30aeb6f0" providerId="ADAL" clId="{002B33B7-3C81-4108-9EA0-0F44EEBD009D}" dt="2023-01-11T23:43:54.137" v="412" actId="20577"/>
          <ac:spMkLst>
            <pc:docMk/>
            <pc:sldMk cId="1953362540" sldId="256"/>
            <ac:spMk id="11" creationId="{89BA7AD5-915D-404C-85FE-4A0CC7F14065}"/>
          </ac:spMkLst>
        </pc:spChg>
        <pc:spChg chg="del">
          <ac:chgData name="Smith, Christopher" userId="55859027-47ff-4ec1-a263-656b30aeb6f0" providerId="ADAL" clId="{002B33B7-3C81-4108-9EA0-0F44EEBD009D}" dt="2023-01-11T23:40:57.613" v="137" actId="478"/>
          <ac:spMkLst>
            <pc:docMk/>
            <pc:sldMk cId="1953362540" sldId="256"/>
            <ac:spMk id="13" creationId="{3926827F-6E91-49A4-9C93-0754E59ACF35}"/>
          </ac:spMkLst>
        </pc:spChg>
        <pc:picChg chg="add del">
          <ac:chgData name="Smith, Christopher" userId="55859027-47ff-4ec1-a263-656b30aeb6f0" providerId="ADAL" clId="{002B33B7-3C81-4108-9EA0-0F44EEBD009D}" dt="2023-01-11T23:43:12.721" v="374" actId="478"/>
          <ac:picMkLst>
            <pc:docMk/>
            <pc:sldMk cId="1953362540" sldId="256"/>
            <ac:picMk id="2" creationId="{ECA38801-780D-EFD4-875F-BCA135B2B553}"/>
          </ac:picMkLst>
        </pc:picChg>
        <pc:picChg chg="del">
          <ac:chgData name="Smith, Christopher" userId="55859027-47ff-4ec1-a263-656b30aeb6f0" providerId="ADAL" clId="{002B33B7-3C81-4108-9EA0-0F44EEBD009D}" dt="2023-01-11T23:40:54.868" v="136" actId="478"/>
          <ac:picMkLst>
            <pc:docMk/>
            <pc:sldMk cId="1953362540" sldId="256"/>
            <ac:picMk id="3" creationId="{B7912C42-1918-4A78-5B74-8B5B149E2F82}"/>
          </ac:picMkLst>
        </pc:picChg>
        <pc:picChg chg="del">
          <ac:chgData name="Smith, Christopher" userId="55859027-47ff-4ec1-a263-656b30aeb6f0" providerId="ADAL" clId="{002B33B7-3C81-4108-9EA0-0F44EEBD009D}" dt="2023-01-11T23:43:20.063" v="375"/>
          <ac:picMkLst>
            <pc:docMk/>
            <pc:sldMk cId="1953362540" sldId="256"/>
            <ac:picMk id="5" creationId="{BA772180-A77D-A5BD-EE55-AD7CB7005E6D}"/>
          </ac:picMkLst>
        </pc:picChg>
      </pc:sldChg>
      <pc:sldChg chg="delSp add del setBg delDesignElem">
        <pc:chgData name="Smith, Christopher" userId="55859027-47ff-4ec1-a263-656b30aeb6f0" providerId="ADAL" clId="{002B33B7-3C81-4108-9EA0-0F44EEBD009D}" dt="2023-01-11T23:43:26.095" v="376" actId="47"/>
        <pc:sldMkLst>
          <pc:docMk/>
          <pc:sldMk cId="4059384977" sldId="257"/>
        </pc:sldMkLst>
        <pc:spChg chg="del">
          <ac:chgData name="Smith, Christopher" userId="55859027-47ff-4ec1-a263-656b30aeb6f0" providerId="ADAL" clId="{002B33B7-3C81-4108-9EA0-0F44EEBD009D}" dt="2023-01-11T23:42:57.532" v="370"/>
          <ac:spMkLst>
            <pc:docMk/>
            <pc:sldMk cId="4059384977" sldId="257"/>
            <ac:spMk id="10" creationId="{1E70A317-DCED-4E80-AA2D-467D8702E5CB}"/>
          </ac:spMkLst>
        </pc:spChg>
        <pc:spChg chg="del">
          <ac:chgData name="Smith, Christopher" userId="55859027-47ff-4ec1-a263-656b30aeb6f0" providerId="ADAL" clId="{002B33B7-3C81-4108-9EA0-0F44EEBD009D}" dt="2023-01-11T23:42:57.532" v="370"/>
          <ac:spMkLst>
            <pc:docMk/>
            <pc:sldMk cId="4059384977" sldId="257"/>
            <ac:spMk id="12" creationId="{A6D87845-294F-40CB-BC48-46455460D292}"/>
          </ac:spMkLst>
        </pc:spChg>
      </pc:sldChg>
      <pc:sldChg chg="delSp add del setBg delDesignElem">
        <pc:chgData name="Smith, Christopher" userId="55859027-47ff-4ec1-a263-656b30aeb6f0" providerId="ADAL" clId="{002B33B7-3C81-4108-9EA0-0F44EEBD009D}" dt="2023-01-11T23:43:26.095" v="376" actId="47"/>
        <pc:sldMkLst>
          <pc:docMk/>
          <pc:sldMk cId="3712775001" sldId="258"/>
        </pc:sldMkLst>
        <pc:spChg chg="del">
          <ac:chgData name="Smith, Christopher" userId="55859027-47ff-4ec1-a263-656b30aeb6f0" providerId="ADAL" clId="{002B33B7-3C81-4108-9EA0-0F44EEBD009D}" dt="2023-01-11T23:43:02.764" v="372"/>
          <ac:spMkLst>
            <pc:docMk/>
            <pc:sldMk cId="3712775001" sldId="258"/>
            <ac:spMk id="10" creationId="{1E70A317-DCED-4E80-AA2D-467D8702E5CB}"/>
          </ac:spMkLst>
        </pc:spChg>
        <pc:spChg chg="del">
          <ac:chgData name="Smith, Christopher" userId="55859027-47ff-4ec1-a263-656b30aeb6f0" providerId="ADAL" clId="{002B33B7-3C81-4108-9EA0-0F44EEBD009D}" dt="2023-01-11T23:43:02.764" v="372"/>
          <ac:spMkLst>
            <pc:docMk/>
            <pc:sldMk cId="3712775001" sldId="258"/>
            <ac:spMk id="12" creationId="{A6D87845-294F-40CB-BC48-46455460D292}"/>
          </ac:spMkLst>
        </pc:spChg>
      </pc:sldChg>
      <pc:sldChg chg="modSp mod">
        <pc:chgData name="Smith, Christopher" userId="55859027-47ff-4ec1-a263-656b30aeb6f0" providerId="ADAL" clId="{002B33B7-3C81-4108-9EA0-0F44EEBD009D}" dt="2023-01-12T23:36:15.344" v="1136"/>
        <pc:sldMkLst>
          <pc:docMk/>
          <pc:sldMk cId="2074702340" sldId="259"/>
        </pc:sldMkLst>
        <pc:spChg chg="mod">
          <ac:chgData name="Smith, Christopher" userId="55859027-47ff-4ec1-a263-656b30aeb6f0" providerId="ADAL" clId="{002B33B7-3C81-4108-9EA0-0F44EEBD009D}" dt="2023-01-11T23:51:48.429" v="1056" actId="20577"/>
          <ac:spMkLst>
            <pc:docMk/>
            <pc:sldMk cId="2074702340" sldId="259"/>
            <ac:spMk id="4" creationId="{6FDEFC58-389A-49FA-BE63-20EA0C26EABD}"/>
          </ac:spMkLst>
        </pc:spChg>
        <pc:spChg chg="mod">
          <ac:chgData name="Smith, Christopher" userId="55859027-47ff-4ec1-a263-656b30aeb6f0" providerId="ADAL" clId="{002B33B7-3C81-4108-9EA0-0F44EEBD009D}" dt="2023-01-12T23:36:15.344" v="1136"/>
          <ac:spMkLst>
            <pc:docMk/>
            <pc:sldMk cId="2074702340" sldId="259"/>
            <ac:spMk id="9" creationId="{D87AC69C-C6CC-4FAB-A999-6457ACC399A4}"/>
          </ac:spMkLst>
        </pc:spChg>
        <pc:spChg chg="mod">
          <ac:chgData name="Smith, Christopher" userId="55859027-47ff-4ec1-a263-656b30aeb6f0" providerId="ADAL" clId="{002B33B7-3C81-4108-9EA0-0F44EEBD009D}" dt="2023-01-11T23:43:43.398" v="402" actId="20577"/>
          <ac:spMkLst>
            <pc:docMk/>
            <pc:sldMk cId="2074702340" sldId="259"/>
            <ac:spMk id="11" creationId="{89BA7AD5-915D-404C-85FE-4A0CC7F14065}"/>
          </ac:spMkLst>
        </pc:spChg>
      </pc:sldChg>
      <pc:sldChg chg="addSp delSp modSp mod ord">
        <pc:chgData name="Smith, Christopher" userId="55859027-47ff-4ec1-a263-656b30aeb6f0" providerId="ADAL" clId="{002B33B7-3C81-4108-9EA0-0F44EEBD009D}" dt="2023-01-12T23:34:17.513" v="1062"/>
        <pc:sldMkLst>
          <pc:docMk/>
          <pc:sldMk cId="961719187" sldId="260"/>
        </pc:sldMkLst>
        <pc:spChg chg="mod">
          <ac:chgData name="Smith, Christopher" userId="55859027-47ff-4ec1-a263-656b30aeb6f0" providerId="ADAL" clId="{002B33B7-3C81-4108-9EA0-0F44EEBD009D}" dt="2023-01-11T23:51:51.474" v="1057" actId="20577"/>
          <ac:spMkLst>
            <pc:docMk/>
            <pc:sldMk cId="961719187" sldId="260"/>
            <ac:spMk id="4" creationId="{6FDEFC58-389A-49FA-BE63-20EA0C26EABD}"/>
          </ac:spMkLst>
        </pc:spChg>
        <pc:spChg chg="del mod">
          <ac:chgData name="Smith, Christopher" userId="55859027-47ff-4ec1-a263-656b30aeb6f0" providerId="ADAL" clId="{002B33B7-3C81-4108-9EA0-0F44EEBD009D}" dt="2023-01-11T23:44:38.755" v="485" actId="478"/>
          <ac:spMkLst>
            <pc:docMk/>
            <pc:sldMk cId="961719187" sldId="260"/>
            <ac:spMk id="7" creationId="{ABCEB55A-A1E4-4968-AB1F-0DA6E07E2274}"/>
          </ac:spMkLst>
        </pc:spChg>
        <pc:spChg chg="mod">
          <ac:chgData name="Smith, Christopher" userId="55859027-47ff-4ec1-a263-656b30aeb6f0" providerId="ADAL" clId="{002B33B7-3C81-4108-9EA0-0F44EEBD009D}" dt="2023-01-11T23:46:02.738" v="549" actId="14100"/>
          <ac:spMkLst>
            <pc:docMk/>
            <pc:sldMk cId="961719187" sldId="260"/>
            <ac:spMk id="9" creationId="{D87AC69C-C6CC-4FAB-A999-6457ACC399A4}"/>
          </ac:spMkLst>
        </pc:spChg>
        <pc:spChg chg="mod">
          <ac:chgData name="Smith, Christopher" userId="55859027-47ff-4ec1-a263-656b30aeb6f0" providerId="ADAL" clId="{002B33B7-3C81-4108-9EA0-0F44EEBD009D}" dt="2023-01-11T23:48:21.560" v="791" actId="20577"/>
          <ac:spMkLst>
            <pc:docMk/>
            <pc:sldMk cId="961719187" sldId="260"/>
            <ac:spMk id="11" creationId="{89BA7AD5-915D-404C-85FE-4A0CC7F14065}"/>
          </ac:spMkLst>
        </pc:spChg>
        <pc:graphicFrameChg chg="add mod modGraphic">
          <ac:chgData name="Smith, Christopher" userId="55859027-47ff-4ec1-a263-656b30aeb6f0" providerId="ADAL" clId="{002B33B7-3C81-4108-9EA0-0F44EEBD009D}" dt="2023-01-11T23:46:17.112" v="551" actId="2161"/>
          <ac:graphicFrameMkLst>
            <pc:docMk/>
            <pc:sldMk cId="961719187" sldId="260"/>
            <ac:graphicFrameMk id="2" creationId="{32C6692F-134E-0677-6DC5-05584379AE03}"/>
          </ac:graphicFrameMkLst>
        </pc:graphicFrameChg>
      </pc:sldChg>
      <pc:sldChg chg="addSp delSp modSp mod ord">
        <pc:chgData name="Smith, Christopher" userId="55859027-47ff-4ec1-a263-656b30aeb6f0" providerId="ADAL" clId="{002B33B7-3C81-4108-9EA0-0F44EEBD009D}" dt="2023-01-12T23:35:00.231" v="1082" actId="20577"/>
        <pc:sldMkLst>
          <pc:docMk/>
          <pc:sldMk cId="829931341" sldId="261"/>
        </pc:sldMkLst>
        <pc:spChg chg="add mod">
          <ac:chgData name="Smith, Christopher" userId="55859027-47ff-4ec1-a263-656b30aeb6f0" providerId="ADAL" clId="{002B33B7-3C81-4108-9EA0-0F44EEBD009D}" dt="2023-01-11T23:51:42.979" v="1053"/>
          <ac:spMkLst>
            <pc:docMk/>
            <pc:sldMk cId="829931341" sldId="261"/>
            <ac:spMk id="3" creationId="{E0A624A4-FE57-2855-2AC7-6340AEB92AAE}"/>
          </ac:spMkLst>
        </pc:spChg>
        <pc:spChg chg="del">
          <ac:chgData name="Smith, Christopher" userId="55859027-47ff-4ec1-a263-656b30aeb6f0" providerId="ADAL" clId="{002B33B7-3C81-4108-9EA0-0F44EEBD009D}" dt="2023-01-11T23:51:42.509" v="1052" actId="478"/>
          <ac:spMkLst>
            <pc:docMk/>
            <pc:sldMk cId="829931341" sldId="261"/>
            <ac:spMk id="4" creationId="{6FDEFC58-389A-49FA-BE63-20EA0C26EABD}"/>
          </ac:spMkLst>
        </pc:spChg>
        <pc:spChg chg="mod">
          <ac:chgData name="Smith, Christopher" userId="55859027-47ff-4ec1-a263-656b30aeb6f0" providerId="ADAL" clId="{002B33B7-3C81-4108-9EA0-0F44EEBD009D}" dt="2023-01-12T23:35:00.231" v="1082" actId="20577"/>
          <ac:spMkLst>
            <pc:docMk/>
            <pc:sldMk cId="829931341" sldId="261"/>
            <ac:spMk id="9" creationId="{D87AC69C-C6CC-4FAB-A999-6457ACC399A4}"/>
          </ac:spMkLst>
        </pc:spChg>
      </pc:sldChg>
      <pc:sldChg chg="addSp delSp add del setBg delDesignElem">
        <pc:chgData name="Smith, Christopher" userId="55859027-47ff-4ec1-a263-656b30aeb6f0" providerId="ADAL" clId="{002B33B7-3C81-4108-9EA0-0F44EEBD009D}" dt="2023-01-11T23:48:30.943" v="796"/>
        <pc:sldMkLst>
          <pc:docMk/>
          <pc:sldMk cId="3315713310" sldId="261"/>
        </pc:sldMkLst>
        <pc:spChg chg="add del">
          <ac:chgData name="Smith, Christopher" userId="55859027-47ff-4ec1-a263-656b30aeb6f0" providerId="ADAL" clId="{002B33B7-3C81-4108-9EA0-0F44EEBD009D}" dt="2023-01-11T23:48:30.943" v="796"/>
          <ac:spMkLst>
            <pc:docMk/>
            <pc:sldMk cId="3315713310" sldId="261"/>
            <ac:spMk id="10" creationId="{1E70A317-DCED-4E80-AA2D-467D8702E5CB}"/>
          </ac:spMkLst>
        </pc:spChg>
        <pc:spChg chg="add del">
          <ac:chgData name="Smith, Christopher" userId="55859027-47ff-4ec1-a263-656b30aeb6f0" providerId="ADAL" clId="{002B33B7-3C81-4108-9EA0-0F44EEBD009D}" dt="2023-01-11T23:48:30.943" v="796"/>
          <ac:spMkLst>
            <pc:docMk/>
            <pc:sldMk cId="3315713310" sldId="261"/>
            <ac:spMk id="12" creationId="{A6D87845-294F-40CB-BC48-46455460D292}"/>
          </ac:spMkLst>
        </pc:spChg>
      </pc:sldChg>
      <pc:sldChg chg="addSp delSp add del setBg delDesignElem">
        <pc:chgData name="Smith, Christopher" userId="55859027-47ff-4ec1-a263-656b30aeb6f0" providerId="ADAL" clId="{002B33B7-3C81-4108-9EA0-0F44EEBD009D}" dt="2023-01-11T23:48:54.713" v="811"/>
        <pc:sldMkLst>
          <pc:docMk/>
          <pc:sldMk cId="1643557928" sldId="262"/>
        </pc:sldMkLst>
        <pc:spChg chg="add del">
          <ac:chgData name="Smith, Christopher" userId="55859027-47ff-4ec1-a263-656b30aeb6f0" providerId="ADAL" clId="{002B33B7-3C81-4108-9EA0-0F44EEBD009D}" dt="2023-01-11T23:48:54.713" v="811"/>
          <ac:spMkLst>
            <pc:docMk/>
            <pc:sldMk cId="1643557928" sldId="262"/>
            <ac:spMk id="10" creationId="{1E70A317-DCED-4E80-AA2D-467D8702E5CB}"/>
          </ac:spMkLst>
        </pc:spChg>
        <pc:spChg chg="add del">
          <ac:chgData name="Smith, Christopher" userId="55859027-47ff-4ec1-a263-656b30aeb6f0" providerId="ADAL" clId="{002B33B7-3C81-4108-9EA0-0F44EEBD009D}" dt="2023-01-11T23:48:54.713" v="811"/>
          <ac:spMkLst>
            <pc:docMk/>
            <pc:sldMk cId="1643557928" sldId="262"/>
            <ac:spMk id="12" creationId="{A6D87845-294F-40CB-BC48-46455460D292}"/>
          </ac:spMkLst>
        </pc:spChg>
      </pc:sldChg>
      <pc:sldChg chg="delSp modSp mod ord">
        <pc:chgData name="Smith, Christopher" userId="55859027-47ff-4ec1-a263-656b30aeb6f0" providerId="ADAL" clId="{002B33B7-3C81-4108-9EA0-0F44EEBD009D}" dt="2023-01-12T23:34:14.254" v="1060"/>
        <pc:sldMkLst>
          <pc:docMk/>
          <pc:sldMk cId="2132968020" sldId="262"/>
        </pc:sldMkLst>
        <pc:spChg chg="mod">
          <ac:chgData name="Smith, Christopher" userId="55859027-47ff-4ec1-a263-656b30aeb6f0" providerId="ADAL" clId="{002B33B7-3C81-4108-9EA0-0F44EEBD009D}" dt="2023-01-11T23:51:34.200" v="1051" actId="20577"/>
          <ac:spMkLst>
            <pc:docMk/>
            <pc:sldMk cId="2132968020" sldId="262"/>
            <ac:spMk id="4" creationId="{6FDEFC58-389A-49FA-BE63-20EA0C26EABD}"/>
          </ac:spMkLst>
        </pc:spChg>
        <pc:spChg chg="mod">
          <ac:chgData name="Smith, Christopher" userId="55859027-47ff-4ec1-a263-656b30aeb6f0" providerId="ADAL" clId="{002B33B7-3C81-4108-9EA0-0F44EEBD009D}" dt="2023-01-11T23:50:49.257" v="1050" actId="20577"/>
          <ac:spMkLst>
            <pc:docMk/>
            <pc:sldMk cId="2132968020" sldId="262"/>
            <ac:spMk id="9" creationId="{D87AC69C-C6CC-4FAB-A999-6457ACC399A4}"/>
          </ac:spMkLst>
        </pc:spChg>
        <pc:spChg chg="mod">
          <ac:chgData name="Smith, Christopher" userId="55859027-47ff-4ec1-a263-656b30aeb6f0" providerId="ADAL" clId="{002B33B7-3C81-4108-9EA0-0F44EEBD009D}" dt="2023-01-11T23:50:24.166" v="1015" actId="20577"/>
          <ac:spMkLst>
            <pc:docMk/>
            <pc:sldMk cId="2132968020" sldId="262"/>
            <ac:spMk id="11" creationId="{89BA7AD5-915D-404C-85FE-4A0CC7F14065}"/>
          </ac:spMkLst>
        </pc:spChg>
        <pc:graphicFrameChg chg="del modGraphic">
          <ac:chgData name="Smith, Christopher" userId="55859027-47ff-4ec1-a263-656b30aeb6f0" providerId="ADAL" clId="{002B33B7-3C81-4108-9EA0-0F44EEBD009D}" dt="2023-01-11T23:49:29.192" v="885" actId="478"/>
          <ac:graphicFrameMkLst>
            <pc:docMk/>
            <pc:sldMk cId="2132968020" sldId="262"/>
            <ac:graphicFrameMk id="2" creationId="{32C6692F-134E-0677-6DC5-05584379AE03}"/>
          </ac:graphicFrameMkLst>
        </pc:graphicFrameChg>
      </pc:sldChg>
      <pc:sldChg chg="addSp delSp add del setBg delDesignElem">
        <pc:chgData name="Smith, Christopher" userId="55859027-47ff-4ec1-a263-656b30aeb6f0" providerId="ADAL" clId="{002B33B7-3C81-4108-9EA0-0F44EEBD009D}" dt="2023-01-12T23:34:26.128" v="1067"/>
        <pc:sldMkLst>
          <pc:docMk/>
          <pc:sldMk cId="23284207" sldId="263"/>
        </pc:sldMkLst>
        <pc:spChg chg="add del">
          <ac:chgData name="Smith, Christopher" userId="55859027-47ff-4ec1-a263-656b30aeb6f0" providerId="ADAL" clId="{002B33B7-3C81-4108-9EA0-0F44EEBD009D}" dt="2023-01-12T23:34:26.128" v="1067"/>
          <ac:spMkLst>
            <pc:docMk/>
            <pc:sldMk cId="23284207" sldId="263"/>
            <ac:spMk id="10" creationId="{1E70A317-DCED-4E80-AA2D-467D8702E5CB}"/>
          </ac:spMkLst>
        </pc:spChg>
        <pc:spChg chg="add del">
          <ac:chgData name="Smith, Christopher" userId="55859027-47ff-4ec1-a263-656b30aeb6f0" providerId="ADAL" clId="{002B33B7-3C81-4108-9EA0-0F44EEBD009D}" dt="2023-01-12T23:34:26.128" v="1067"/>
          <ac:spMkLst>
            <pc:docMk/>
            <pc:sldMk cId="23284207" sldId="263"/>
            <ac:spMk id="12" creationId="{A6D87845-294F-40CB-BC48-46455460D292}"/>
          </ac:spMkLst>
        </pc:spChg>
      </pc:sldChg>
      <pc:sldChg chg="modSp mod">
        <pc:chgData name="Smith, Christopher" userId="55859027-47ff-4ec1-a263-656b30aeb6f0" providerId="ADAL" clId="{002B33B7-3C81-4108-9EA0-0F44EEBD009D}" dt="2023-01-12T23:35:33.523" v="1105" actId="14100"/>
        <pc:sldMkLst>
          <pc:docMk/>
          <pc:sldMk cId="96501223" sldId="263"/>
        </pc:sldMkLst>
        <pc:spChg chg="mod">
          <ac:chgData name="Smith, Christopher" userId="55859027-47ff-4ec1-a263-656b30aeb6f0" providerId="ADAL" clId="{002B33B7-3C81-4108-9EA0-0F44EEBD009D}" dt="2023-01-12T23:35:33.523" v="1105" actId="14100"/>
          <ac:spMkLst>
            <pc:docMk/>
            <pc:sldMk cId="96501223" sldId="263"/>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465699591" sldId="264"/>
        </pc:sldMkLst>
      </pc:sldChg>
      <pc:sldChg chg="modSp mod">
        <pc:chgData name="Smith, Christopher" userId="55859027-47ff-4ec1-a263-656b30aeb6f0" providerId="ADAL" clId="{002B33B7-3C81-4108-9EA0-0F44EEBD009D}" dt="2023-01-12T23:35:50.036" v="1127" actId="14100"/>
        <pc:sldMkLst>
          <pc:docMk/>
          <pc:sldMk cId="925576105" sldId="264"/>
        </pc:sldMkLst>
        <pc:spChg chg="mod">
          <ac:chgData name="Smith, Christopher" userId="55859027-47ff-4ec1-a263-656b30aeb6f0" providerId="ADAL" clId="{002B33B7-3C81-4108-9EA0-0F44EEBD009D}" dt="2023-01-12T23:35:50.036" v="1127" actId="14100"/>
          <ac:spMkLst>
            <pc:docMk/>
            <pc:sldMk cId="925576105" sldId="264"/>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3352359393" sldId="265"/>
        </pc:sldMkLst>
      </pc:sldChg>
      <pc:sldChg chg="del">
        <pc:chgData name="Smith, Christopher" userId="55859027-47ff-4ec1-a263-656b30aeb6f0" providerId="ADAL" clId="{002B33B7-3C81-4108-9EA0-0F44EEBD009D}" dt="2023-01-11T23:42:55.208" v="368" actId="47"/>
        <pc:sldMkLst>
          <pc:docMk/>
          <pc:sldMk cId="2355683569" sldId="266"/>
        </pc:sldMkLst>
      </pc:sldChg>
      <pc:sldChg chg="del">
        <pc:chgData name="Smith, Christopher" userId="55859027-47ff-4ec1-a263-656b30aeb6f0" providerId="ADAL" clId="{002B33B7-3C81-4108-9EA0-0F44EEBD009D}" dt="2023-01-11T23:42:55.208" v="368" actId="47"/>
        <pc:sldMkLst>
          <pc:docMk/>
          <pc:sldMk cId="1657430444" sldId="267"/>
        </pc:sldMkLst>
      </pc:sldChg>
      <pc:sldChg chg="del">
        <pc:chgData name="Smith, Christopher" userId="55859027-47ff-4ec1-a263-656b30aeb6f0" providerId="ADAL" clId="{002B33B7-3C81-4108-9EA0-0F44EEBD009D}" dt="2023-01-11T23:42:55.208" v="368" actId="47"/>
        <pc:sldMkLst>
          <pc:docMk/>
          <pc:sldMk cId="2881464110" sldId="268"/>
        </pc:sldMkLst>
      </pc:sldChg>
    </pc:docChg>
  </pc:docChgLst>
  <pc:docChgLst>
    <pc:chgData name="Smith, Christopher" userId="f635bcaf-d701-437b-bffd-1a8f160c01d9" providerId="ADAL" clId="{22A34298-AB86-4F3D-B88D-2EDDD132645A}"/>
    <pc:docChg chg="modSld">
      <pc:chgData name="Smith, Christopher" userId="f635bcaf-d701-437b-bffd-1a8f160c01d9" providerId="ADAL" clId="{22A34298-AB86-4F3D-B88D-2EDDD132645A}" dt="2024-02-06T22:27:22.009" v="2" actId="20577"/>
      <pc:docMkLst>
        <pc:docMk/>
      </pc:docMkLst>
      <pc:sldChg chg="modSp mod">
        <pc:chgData name="Smith, Christopher" userId="f635bcaf-d701-437b-bffd-1a8f160c01d9" providerId="ADAL" clId="{22A34298-AB86-4F3D-B88D-2EDDD132645A}" dt="2024-02-06T22:27:22.009" v="2" actId="20577"/>
        <pc:sldMkLst>
          <pc:docMk/>
          <pc:sldMk cId="1953362540" sldId="256"/>
        </pc:sldMkLst>
        <pc:spChg chg="mod">
          <ac:chgData name="Smith, Christopher" userId="f635bcaf-d701-437b-bffd-1a8f160c01d9" providerId="ADAL" clId="{22A34298-AB86-4F3D-B88D-2EDDD132645A}" dt="2024-02-06T22:27:22.009" v="2" actId="20577"/>
          <ac:spMkLst>
            <pc:docMk/>
            <pc:sldMk cId="1953362540" sldId="256"/>
            <ac:spMk id="3" creationId="{71FE71D2-603F-F2BB-5855-D83F6FACDC4E}"/>
          </ac:spMkLst>
        </pc:spChg>
        <pc:spChg chg="mod">
          <ac:chgData name="Smith, Christopher" userId="f635bcaf-d701-437b-bffd-1a8f160c01d9" providerId="ADAL" clId="{22A34298-AB86-4F3D-B88D-2EDDD132645A}" dt="2024-02-06T22:27:08.624" v="0"/>
          <ac:spMkLst>
            <pc:docMk/>
            <pc:sldMk cId="1953362540" sldId="256"/>
            <ac:spMk id="4" creationId="{6FDEFC58-389A-49FA-BE63-20EA0C26EABD}"/>
          </ac:spMkLst>
        </pc:spChg>
      </pc:sldChg>
      <pc:sldChg chg="modSp">
        <pc:chgData name="Smith, Christopher" userId="f635bcaf-d701-437b-bffd-1a8f160c01d9" providerId="ADAL" clId="{22A34298-AB86-4F3D-B88D-2EDDD132645A}" dt="2024-02-06T22:27:08.624" v="0"/>
        <pc:sldMkLst>
          <pc:docMk/>
          <pc:sldMk cId="2074702340" sldId="259"/>
        </pc:sldMkLst>
        <pc:spChg chg="mod">
          <ac:chgData name="Smith, Christopher" userId="f635bcaf-d701-437b-bffd-1a8f160c01d9" providerId="ADAL" clId="{22A34298-AB86-4F3D-B88D-2EDDD132645A}" dt="2024-02-06T22:27:08.624" v="0"/>
          <ac:spMkLst>
            <pc:docMk/>
            <pc:sldMk cId="2074702340" sldId="259"/>
            <ac:spMk id="4" creationId="{6FDEFC58-389A-49FA-BE63-20EA0C26EABD}"/>
          </ac:spMkLst>
        </pc:spChg>
      </pc:sldChg>
      <pc:sldChg chg="modSp">
        <pc:chgData name="Smith, Christopher" userId="f635bcaf-d701-437b-bffd-1a8f160c01d9" providerId="ADAL" clId="{22A34298-AB86-4F3D-B88D-2EDDD132645A}" dt="2024-02-06T22:27:08.624" v="0"/>
        <pc:sldMkLst>
          <pc:docMk/>
          <pc:sldMk cId="2132968020" sldId="262"/>
        </pc:sldMkLst>
        <pc:spChg chg="mod">
          <ac:chgData name="Smith, Christopher" userId="f635bcaf-d701-437b-bffd-1a8f160c01d9" providerId="ADAL" clId="{22A34298-AB86-4F3D-B88D-2EDDD132645A}" dt="2024-02-06T22:27:08.624" v="0"/>
          <ac:spMkLst>
            <pc:docMk/>
            <pc:sldMk cId="2132968020" sldId="262"/>
            <ac:spMk id="4" creationId="{6FDEFC58-389A-49FA-BE63-20EA0C26EABD}"/>
          </ac:spMkLst>
        </pc:spChg>
      </pc:sldChg>
      <pc:sldChg chg="modSp">
        <pc:chgData name="Smith, Christopher" userId="f635bcaf-d701-437b-bffd-1a8f160c01d9" providerId="ADAL" clId="{22A34298-AB86-4F3D-B88D-2EDDD132645A}" dt="2024-02-06T22:27:08.624" v="0"/>
        <pc:sldMkLst>
          <pc:docMk/>
          <pc:sldMk cId="861082683" sldId="263"/>
        </pc:sldMkLst>
        <pc:spChg chg="mod">
          <ac:chgData name="Smith, Christopher" userId="f635bcaf-d701-437b-bffd-1a8f160c01d9" providerId="ADAL" clId="{22A34298-AB86-4F3D-B88D-2EDDD132645A}" dt="2024-02-06T22:27:08.624" v="0"/>
          <ac:spMkLst>
            <pc:docMk/>
            <pc:sldMk cId="861082683" sldId="263"/>
            <ac:spMk id="4" creationId="{6FDEFC58-389A-49FA-BE63-20EA0C26EABD}"/>
          </ac:spMkLst>
        </pc:spChg>
      </pc:sldChg>
      <pc:sldChg chg="modSp">
        <pc:chgData name="Smith, Christopher" userId="f635bcaf-d701-437b-bffd-1a8f160c01d9" providerId="ADAL" clId="{22A34298-AB86-4F3D-B88D-2EDDD132645A}" dt="2024-02-06T22:27:08.624" v="0"/>
        <pc:sldMkLst>
          <pc:docMk/>
          <pc:sldMk cId="1054727087" sldId="264"/>
        </pc:sldMkLst>
        <pc:spChg chg="mod">
          <ac:chgData name="Smith, Christopher" userId="f635bcaf-d701-437b-bffd-1a8f160c01d9" providerId="ADAL" clId="{22A34298-AB86-4F3D-B88D-2EDDD132645A}" dt="2024-02-06T22:27:08.624" v="0"/>
          <ac:spMkLst>
            <pc:docMk/>
            <pc:sldMk cId="1054727087" sldId="264"/>
            <ac:spMk id="4" creationId="{6FDEFC58-389A-49FA-BE63-20EA0C26EABD}"/>
          </ac:spMkLst>
        </pc:spChg>
      </pc:sldChg>
    </pc:docChg>
  </pc:docChgLst>
  <pc:docChgLst>
    <pc:chgData name="Smith, Christopher" userId="55859027-47ff-4ec1-a263-656b30aeb6f0" providerId="ADAL" clId="{ABC1F8D7-EA66-4D2F-827B-EE7DC2DAC37F}"/>
    <pc:docChg chg="custSel addSld delSld modSld">
      <pc:chgData name="Smith, Christopher" userId="55859027-47ff-4ec1-a263-656b30aeb6f0" providerId="ADAL" clId="{ABC1F8D7-EA66-4D2F-827B-EE7DC2DAC37F}" dt="2023-01-25T23:26:50.953" v="2525" actId="1035"/>
      <pc:docMkLst>
        <pc:docMk/>
      </pc:docMkLst>
      <pc:sldChg chg="addSp delSp modSp mod">
        <pc:chgData name="Smith, Christopher" userId="55859027-47ff-4ec1-a263-656b30aeb6f0" providerId="ADAL" clId="{ABC1F8D7-EA66-4D2F-827B-EE7DC2DAC37F}" dt="2023-01-25T23:18:37.444" v="1268" actId="20577"/>
        <pc:sldMkLst>
          <pc:docMk/>
          <pc:sldMk cId="1953362540" sldId="256"/>
        </pc:sldMkLst>
        <pc:spChg chg="add mod">
          <ac:chgData name="Smith, Christopher" userId="55859027-47ff-4ec1-a263-656b30aeb6f0" providerId="ADAL" clId="{ABC1F8D7-EA66-4D2F-827B-EE7DC2DAC37F}" dt="2023-01-25T23:15:29.553" v="831" actId="20577"/>
          <ac:spMkLst>
            <pc:docMk/>
            <pc:sldMk cId="1953362540" sldId="256"/>
            <ac:spMk id="2" creationId="{6C353422-89E6-F3FF-06C2-B4E62917C837}"/>
          </ac:spMkLst>
        </pc:spChg>
        <pc:spChg chg="add mod">
          <ac:chgData name="Smith, Christopher" userId="55859027-47ff-4ec1-a263-656b30aeb6f0" providerId="ADAL" clId="{ABC1F8D7-EA66-4D2F-827B-EE7DC2DAC37F}" dt="2023-01-25T23:18:37.444" v="1268" actId="20577"/>
          <ac:spMkLst>
            <pc:docMk/>
            <pc:sldMk cId="1953362540" sldId="256"/>
            <ac:spMk id="3" creationId="{71FE71D2-603F-F2BB-5855-D83F6FACDC4E}"/>
          </ac:spMkLst>
        </pc:spChg>
        <pc:spChg chg="mod">
          <ac:chgData name="Smith, Christopher" userId="55859027-47ff-4ec1-a263-656b30aeb6f0" providerId="ADAL" clId="{ABC1F8D7-EA66-4D2F-827B-EE7DC2DAC37F}" dt="2023-01-25T22:55:04.107" v="0"/>
          <ac:spMkLst>
            <pc:docMk/>
            <pc:sldMk cId="1953362540" sldId="256"/>
            <ac:spMk id="4" creationId="{6FDEFC58-389A-49FA-BE63-20EA0C26EABD}"/>
          </ac:spMkLst>
        </pc:spChg>
        <pc:spChg chg="mod">
          <ac:chgData name="Smith, Christopher" userId="55859027-47ff-4ec1-a263-656b30aeb6f0" providerId="ADAL" clId="{ABC1F8D7-EA66-4D2F-827B-EE7DC2DAC37F}" dt="2023-01-25T23:15:15.683" v="824" actId="1036"/>
          <ac:spMkLst>
            <pc:docMk/>
            <pc:sldMk cId="1953362540" sldId="256"/>
            <ac:spMk id="7" creationId="{ABCEB55A-A1E4-4968-AB1F-0DA6E07E2274}"/>
          </ac:spMkLst>
        </pc:spChg>
        <pc:spChg chg="del">
          <ac:chgData name="Smith, Christopher" userId="55859027-47ff-4ec1-a263-656b30aeb6f0" providerId="ADAL" clId="{ABC1F8D7-EA66-4D2F-827B-EE7DC2DAC37F}" dt="2023-01-25T23:12:42.031" v="726" actId="478"/>
          <ac:spMkLst>
            <pc:docMk/>
            <pc:sldMk cId="1953362540" sldId="256"/>
            <ac:spMk id="9" creationId="{D87AC69C-C6CC-4FAB-A999-6457ACC399A4}"/>
          </ac:spMkLst>
        </pc:spChg>
        <pc:spChg chg="del">
          <ac:chgData name="Smith, Christopher" userId="55859027-47ff-4ec1-a263-656b30aeb6f0" providerId="ADAL" clId="{ABC1F8D7-EA66-4D2F-827B-EE7DC2DAC37F}" dt="2023-01-25T23:12:42.031" v="726" actId="478"/>
          <ac:spMkLst>
            <pc:docMk/>
            <pc:sldMk cId="1953362540" sldId="256"/>
            <ac:spMk id="11" creationId="{89BA7AD5-915D-404C-85FE-4A0CC7F14065}"/>
          </ac:spMkLst>
        </pc:spChg>
      </pc:sldChg>
      <pc:sldChg chg="addSp delSp modSp mod">
        <pc:chgData name="Smith, Christopher" userId="55859027-47ff-4ec1-a263-656b30aeb6f0" providerId="ADAL" clId="{ABC1F8D7-EA66-4D2F-827B-EE7DC2DAC37F}" dt="2023-01-25T23:20:51.529" v="1589" actId="20577"/>
        <pc:sldMkLst>
          <pc:docMk/>
          <pc:sldMk cId="2074702340" sldId="259"/>
        </pc:sldMkLst>
        <pc:spChg chg="add del mod">
          <ac:chgData name="Smith, Christopher" userId="55859027-47ff-4ec1-a263-656b30aeb6f0" providerId="ADAL" clId="{ABC1F8D7-EA66-4D2F-827B-EE7DC2DAC37F}" dt="2023-01-25T23:19:05.618" v="1270"/>
          <ac:spMkLst>
            <pc:docMk/>
            <pc:sldMk cId="2074702340" sldId="259"/>
            <ac:spMk id="2" creationId="{88DE00A5-C35D-25A4-76C1-B037B59DACE9}"/>
          </ac:spMkLst>
        </pc:spChg>
        <pc:spChg chg="add del mod">
          <ac:chgData name="Smith, Christopher" userId="55859027-47ff-4ec1-a263-656b30aeb6f0" providerId="ADAL" clId="{ABC1F8D7-EA66-4D2F-827B-EE7DC2DAC37F}" dt="2023-01-25T23:19:05.618" v="1270"/>
          <ac:spMkLst>
            <pc:docMk/>
            <pc:sldMk cId="2074702340" sldId="259"/>
            <ac:spMk id="3" creationId="{ADD946F7-D00B-C1C9-B0EC-A62175DEB9F3}"/>
          </ac:spMkLst>
        </pc:spChg>
        <pc:spChg chg="mod">
          <ac:chgData name="Smith, Christopher" userId="55859027-47ff-4ec1-a263-656b30aeb6f0" providerId="ADAL" clId="{ABC1F8D7-EA66-4D2F-827B-EE7DC2DAC37F}" dt="2023-01-25T22:55:04.107" v="0"/>
          <ac:spMkLst>
            <pc:docMk/>
            <pc:sldMk cId="2074702340" sldId="259"/>
            <ac:spMk id="4" creationId="{6FDEFC58-389A-49FA-BE63-20EA0C26EABD}"/>
          </ac:spMkLst>
        </pc:spChg>
        <pc:spChg chg="add mod">
          <ac:chgData name="Smith, Christopher" userId="55859027-47ff-4ec1-a263-656b30aeb6f0" providerId="ADAL" clId="{ABC1F8D7-EA66-4D2F-827B-EE7DC2DAC37F}" dt="2023-01-25T23:19:15.809" v="1272"/>
          <ac:spMkLst>
            <pc:docMk/>
            <pc:sldMk cId="2074702340" sldId="259"/>
            <ac:spMk id="5" creationId="{EC36BCD7-A85B-D5F9-3579-42C4D58C23CC}"/>
          </ac:spMkLst>
        </pc:spChg>
        <pc:spChg chg="add mod">
          <ac:chgData name="Smith, Christopher" userId="55859027-47ff-4ec1-a263-656b30aeb6f0" providerId="ADAL" clId="{ABC1F8D7-EA66-4D2F-827B-EE7DC2DAC37F}" dt="2023-01-25T23:19:27.939" v="1273" actId="20577"/>
          <ac:spMkLst>
            <pc:docMk/>
            <pc:sldMk cId="2074702340" sldId="259"/>
            <ac:spMk id="6" creationId="{85F31718-A3B4-621F-29DD-333474CDAAB9}"/>
          </ac:spMkLst>
        </pc:spChg>
        <pc:spChg chg="del">
          <ac:chgData name="Smith, Christopher" userId="55859027-47ff-4ec1-a263-656b30aeb6f0" providerId="ADAL" clId="{ABC1F8D7-EA66-4D2F-827B-EE7DC2DAC37F}" dt="2023-01-25T23:19:09.237" v="1271" actId="478"/>
          <ac:spMkLst>
            <pc:docMk/>
            <pc:sldMk cId="2074702340" sldId="259"/>
            <ac:spMk id="7" creationId="{ABCEB55A-A1E4-4968-AB1F-0DA6E07E2274}"/>
          </ac:spMkLst>
        </pc:spChg>
        <pc:spChg chg="add mod">
          <ac:chgData name="Smith, Christopher" userId="55859027-47ff-4ec1-a263-656b30aeb6f0" providerId="ADAL" clId="{ABC1F8D7-EA66-4D2F-827B-EE7DC2DAC37F}" dt="2023-01-25T23:20:51.529" v="1589" actId="20577"/>
          <ac:spMkLst>
            <pc:docMk/>
            <pc:sldMk cId="2074702340" sldId="259"/>
            <ac:spMk id="8" creationId="{A6D699C6-DF86-5F46-D24B-11ED456A1CD6}"/>
          </ac:spMkLst>
        </pc:spChg>
        <pc:spChg chg="del">
          <ac:chgData name="Smith, Christopher" userId="55859027-47ff-4ec1-a263-656b30aeb6f0" providerId="ADAL" clId="{ABC1F8D7-EA66-4D2F-827B-EE7DC2DAC37F}" dt="2023-01-25T23:19:09.237" v="1271" actId="478"/>
          <ac:spMkLst>
            <pc:docMk/>
            <pc:sldMk cId="2074702340" sldId="259"/>
            <ac:spMk id="9" creationId="{D87AC69C-C6CC-4FAB-A999-6457ACC399A4}"/>
          </ac:spMkLst>
        </pc:spChg>
        <pc:spChg chg="del">
          <ac:chgData name="Smith, Christopher" userId="55859027-47ff-4ec1-a263-656b30aeb6f0" providerId="ADAL" clId="{ABC1F8D7-EA66-4D2F-827B-EE7DC2DAC37F}" dt="2023-01-25T23:19:09.237" v="1271" actId="478"/>
          <ac:spMkLst>
            <pc:docMk/>
            <pc:sldMk cId="2074702340" sldId="259"/>
            <ac:spMk id="11" creationId="{89BA7AD5-915D-404C-85FE-4A0CC7F14065}"/>
          </ac:spMkLst>
        </pc:spChg>
      </pc:sldChg>
      <pc:sldChg chg="modSp del">
        <pc:chgData name="Smith, Christopher" userId="55859027-47ff-4ec1-a263-656b30aeb6f0" providerId="ADAL" clId="{ABC1F8D7-EA66-4D2F-827B-EE7DC2DAC37F}" dt="2023-01-25T23:07:12.224" v="619" actId="47"/>
        <pc:sldMkLst>
          <pc:docMk/>
          <pc:sldMk cId="961719187" sldId="260"/>
        </pc:sldMkLst>
        <pc:spChg chg="mod">
          <ac:chgData name="Smith, Christopher" userId="55859027-47ff-4ec1-a263-656b30aeb6f0" providerId="ADAL" clId="{ABC1F8D7-EA66-4D2F-827B-EE7DC2DAC37F}" dt="2023-01-25T22:55:04.107" v="0"/>
          <ac:spMkLst>
            <pc:docMk/>
            <pc:sldMk cId="961719187" sldId="260"/>
            <ac:spMk id="4" creationId="{6FDEFC58-389A-49FA-BE63-20EA0C26EABD}"/>
          </ac:spMkLst>
        </pc:spChg>
      </pc:sldChg>
      <pc:sldChg chg="modSp del">
        <pc:chgData name="Smith, Christopher" userId="55859027-47ff-4ec1-a263-656b30aeb6f0" providerId="ADAL" clId="{ABC1F8D7-EA66-4D2F-827B-EE7DC2DAC37F}" dt="2023-01-25T23:07:18.090" v="620" actId="47"/>
        <pc:sldMkLst>
          <pc:docMk/>
          <pc:sldMk cId="829931341" sldId="261"/>
        </pc:sldMkLst>
        <pc:spChg chg="mod">
          <ac:chgData name="Smith, Christopher" userId="55859027-47ff-4ec1-a263-656b30aeb6f0" providerId="ADAL" clId="{ABC1F8D7-EA66-4D2F-827B-EE7DC2DAC37F}" dt="2023-01-25T22:55:04.107" v="0"/>
          <ac:spMkLst>
            <pc:docMk/>
            <pc:sldMk cId="829931341" sldId="261"/>
            <ac:spMk id="3" creationId="{E0A624A4-FE57-2855-2AC7-6340AEB92AAE}"/>
          </ac:spMkLst>
        </pc:spChg>
      </pc:sldChg>
      <pc:sldChg chg="addSp modSp mod">
        <pc:chgData name="Smith, Christopher" userId="55859027-47ff-4ec1-a263-656b30aeb6f0" providerId="ADAL" clId="{ABC1F8D7-EA66-4D2F-827B-EE7DC2DAC37F}" dt="2023-01-25T23:13:39.887" v="778" actId="20577"/>
        <pc:sldMkLst>
          <pc:docMk/>
          <pc:sldMk cId="2132968020" sldId="262"/>
        </pc:sldMkLst>
        <pc:spChg chg="add mod">
          <ac:chgData name="Smith, Christopher" userId="55859027-47ff-4ec1-a263-656b30aeb6f0" providerId="ADAL" clId="{ABC1F8D7-EA66-4D2F-827B-EE7DC2DAC37F}" dt="2023-01-25T23:07:43.605" v="691" actId="1035"/>
          <ac:spMkLst>
            <pc:docMk/>
            <pc:sldMk cId="2132968020" sldId="262"/>
            <ac:spMk id="2" creationId="{37F6E1CD-5A98-E379-2A81-F4F25403AA1E}"/>
          </ac:spMkLst>
        </pc:spChg>
        <pc:spChg chg="mod">
          <ac:chgData name="Smith, Christopher" userId="55859027-47ff-4ec1-a263-656b30aeb6f0" providerId="ADAL" clId="{ABC1F8D7-EA66-4D2F-827B-EE7DC2DAC37F}" dt="2023-01-25T22:55:04.107" v="0"/>
          <ac:spMkLst>
            <pc:docMk/>
            <pc:sldMk cId="2132968020" sldId="262"/>
            <ac:spMk id="4" creationId="{6FDEFC58-389A-49FA-BE63-20EA0C26EABD}"/>
          </ac:spMkLst>
        </pc:spChg>
        <pc:spChg chg="mod">
          <ac:chgData name="Smith, Christopher" userId="55859027-47ff-4ec1-a263-656b30aeb6f0" providerId="ADAL" clId="{ABC1F8D7-EA66-4D2F-827B-EE7DC2DAC37F}" dt="2023-01-25T23:13:39.887" v="778" actId="20577"/>
          <ac:spMkLst>
            <pc:docMk/>
            <pc:sldMk cId="2132968020" sldId="262"/>
            <ac:spMk id="9" creationId="{D87AC69C-C6CC-4FAB-A999-6457ACC399A4}"/>
          </ac:spMkLst>
        </pc:spChg>
        <pc:spChg chg="mod">
          <ac:chgData name="Smith, Christopher" userId="55859027-47ff-4ec1-a263-656b30aeb6f0" providerId="ADAL" clId="{ABC1F8D7-EA66-4D2F-827B-EE7DC2DAC37F}" dt="2023-01-25T23:08:01.940" v="725" actId="20577"/>
          <ac:spMkLst>
            <pc:docMk/>
            <pc:sldMk cId="2132968020" sldId="262"/>
            <ac:spMk id="11" creationId="{89BA7AD5-915D-404C-85FE-4A0CC7F14065}"/>
          </ac:spMkLst>
        </pc:spChg>
      </pc:sldChg>
      <pc:sldChg chg="modSp del">
        <pc:chgData name="Smith, Christopher" userId="55859027-47ff-4ec1-a263-656b30aeb6f0" providerId="ADAL" clId="{ABC1F8D7-EA66-4D2F-827B-EE7DC2DAC37F}" dt="2023-01-25T23:07:18.090" v="620" actId="47"/>
        <pc:sldMkLst>
          <pc:docMk/>
          <pc:sldMk cId="96501223" sldId="263"/>
        </pc:sldMkLst>
        <pc:spChg chg="mod">
          <ac:chgData name="Smith, Christopher" userId="55859027-47ff-4ec1-a263-656b30aeb6f0" providerId="ADAL" clId="{ABC1F8D7-EA66-4D2F-827B-EE7DC2DAC37F}" dt="2023-01-25T22:55:04.107" v="0"/>
          <ac:spMkLst>
            <pc:docMk/>
            <pc:sldMk cId="96501223" sldId="263"/>
            <ac:spMk id="4" creationId="{6FDEFC58-389A-49FA-BE63-20EA0C26EABD}"/>
          </ac:spMkLst>
        </pc:spChg>
      </pc:sldChg>
      <pc:sldChg chg="delSp modSp mod">
        <pc:chgData name="Smith, Christopher" userId="55859027-47ff-4ec1-a263-656b30aeb6f0" providerId="ADAL" clId="{ABC1F8D7-EA66-4D2F-827B-EE7DC2DAC37F}" dt="2023-01-25T23:22:59.856" v="1783" actId="478"/>
        <pc:sldMkLst>
          <pc:docMk/>
          <pc:sldMk cId="861082683" sldId="263"/>
        </pc:sldMkLst>
        <pc:spChg chg="del">
          <ac:chgData name="Smith, Christopher" userId="55859027-47ff-4ec1-a263-656b30aeb6f0" providerId="ADAL" clId="{ABC1F8D7-EA66-4D2F-827B-EE7DC2DAC37F}" dt="2023-01-25T23:22:59.856" v="1783" actId="478"/>
          <ac:spMkLst>
            <pc:docMk/>
            <pc:sldMk cId="861082683" sldId="263"/>
            <ac:spMk id="5" creationId="{EC36BCD7-A85B-D5F9-3579-42C4D58C23CC}"/>
          </ac:spMkLst>
        </pc:spChg>
        <pc:spChg chg="mod">
          <ac:chgData name="Smith, Christopher" userId="55859027-47ff-4ec1-a263-656b30aeb6f0" providerId="ADAL" clId="{ABC1F8D7-EA66-4D2F-827B-EE7DC2DAC37F}" dt="2023-01-25T23:21:31.940" v="1599" actId="20577"/>
          <ac:spMkLst>
            <pc:docMk/>
            <pc:sldMk cId="861082683" sldId="263"/>
            <ac:spMk id="6" creationId="{85F31718-A3B4-621F-29DD-333474CDAAB9}"/>
          </ac:spMkLst>
        </pc:spChg>
        <pc:spChg chg="mod">
          <ac:chgData name="Smith, Christopher" userId="55859027-47ff-4ec1-a263-656b30aeb6f0" providerId="ADAL" clId="{ABC1F8D7-EA66-4D2F-827B-EE7DC2DAC37F}" dt="2023-01-25T23:22:37.850" v="1778" actId="20577"/>
          <ac:spMkLst>
            <pc:docMk/>
            <pc:sldMk cId="861082683" sldId="263"/>
            <ac:spMk id="8" creationId="{A6D699C6-DF86-5F46-D24B-11ED456A1CD6}"/>
          </ac:spMkLst>
        </pc:spChg>
      </pc:sldChg>
      <pc:sldChg chg="delSp add del setBg delDesignElem">
        <pc:chgData name="Smith, Christopher" userId="55859027-47ff-4ec1-a263-656b30aeb6f0" providerId="ADAL" clId="{ABC1F8D7-EA66-4D2F-827B-EE7DC2DAC37F}" dt="2023-01-25T23:17:25.388" v="1152" actId="47"/>
        <pc:sldMkLst>
          <pc:docMk/>
          <pc:sldMk cId="2726052086" sldId="263"/>
        </pc:sldMkLst>
        <pc:spChg chg="del">
          <ac:chgData name="Smith, Christopher" userId="55859027-47ff-4ec1-a263-656b30aeb6f0" providerId="ADAL" clId="{ABC1F8D7-EA66-4D2F-827B-EE7DC2DAC37F}" dt="2023-01-25T23:17:22.710" v="1151"/>
          <ac:spMkLst>
            <pc:docMk/>
            <pc:sldMk cId="2726052086" sldId="263"/>
            <ac:spMk id="10" creationId="{1E70A317-DCED-4E80-AA2D-467D8702E5CB}"/>
          </ac:spMkLst>
        </pc:spChg>
        <pc:spChg chg="del">
          <ac:chgData name="Smith, Christopher" userId="55859027-47ff-4ec1-a263-656b30aeb6f0" providerId="ADAL" clId="{ABC1F8D7-EA66-4D2F-827B-EE7DC2DAC37F}" dt="2023-01-25T23:17:22.710" v="1151"/>
          <ac:spMkLst>
            <pc:docMk/>
            <pc:sldMk cId="2726052086" sldId="263"/>
            <ac:spMk id="12" creationId="{A6D87845-294F-40CB-BC48-46455460D292}"/>
          </ac:spMkLst>
        </pc:spChg>
      </pc:sldChg>
      <pc:sldChg chg="delSp add del setBg delDesignElem">
        <pc:chgData name="Smith, Christopher" userId="55859027-47ff-4ec1-a263-656b30aeb6f0" providerId="ADAL" clId="{ABC1F8D7-EA66-4D2F-827B-EE7DC2DAC37F}" dt="2023-01-25T23:21:07.019" v="1592" actId="47"/>
        <pc:sldMkLst>
          <pc:docMk/>
          <pc:sldMk cId="3558408201" sldId="263"/>
        </pc:sldMkLst>
        <pc:spChg chg="del">
          <ac:chgData name="Smith, Christopher" userId="55859027-47ff-4ec1-a263-656b30aeb6f0" providerId="ADAL" clId="{ABC1F8D7-EA66-4D2F-827B-EE7DC2DAC37F}" dt="2023-01-25T23:21:04.080" v="1591"/>
          <ac:spMkLst>
            <pc:docMk/>
            <pc:sldMk cId="3558408201" sldId="263"/>
            <ac:spMk id="10" creationId="{1E70A317-DCED-4E80-AA2D-467D8702E5CB}"/>
          </ac:spMkLst>
        </pc:spChg>
        <pc:spChg chg="del">
          <ac:chgData name="Smith, Christopher" userId="55859027-47ff-4ec1-a263-656b30aeb6f0" providerId="ADAL" clId="{ABC1F8D7-EA66-4D2F-827B-EE7DC2DAC37F}" dt="2023-01-25T23:21:04.080" v="1591"/>
          <ac:spMkLst>
            <pc:docMk/>
            <pc:sldMk cId="3558408201" sldId="263"/>
            <ac:spMk id="12" creationId="{A6D87845-294F-40CB-BC48-46455460D292}"/>
          </ac:spMkLst>
        </pc:spChg>
      </pc:sldChg>
      <pc:sldChg chg="delSp add del setBg delDesignElem">
        <pc:chgData name="Smith, Christopher" userId="55859027-47ff-4ec1-a263-656b30aeb6f0" providerId="ADAL" clId="{ABC1F8D7-EA66-4D2F-827B-EE7DC2DAC37F}" dt="2023-01-25T23:22:49.781" v="1781" actId="47"/>
        <pc:sldMkLst>
          <pc:docMk/>
          <pc:sldMk cId="538453130" sldId="264"/>
        </pc:sldMkLst>
        <pc:spChg chg="del">
          <ac:chgData name="Smith, Christopher" userId="55859027-47ff-4ec1-a263-656b30aeb6f0" providerId="ADAL" clId="{ABC1F8D7-EA66-4D2F-827B-EE7DC2DAC37F}" dt="2023-01-25T23:22:47.751" v="1780"/>
          <ac:spMkLst>
            <pc:docMk/>
            <pc:sldMk cId="538453130" sldId="264"/>
            <ac:spMk id="10" creationId="{1E70A317-DCED-4E80-AA2D-467D8702E5CB}"/>
          </ac:spMkLst>
        </pc:spChg>
        <pc:spChg chg="del">
          <ac:chgData name="Smith, Christopher" userId="55859027-47ff-4ec1-a263-656b30aeb6f0" providerId="ADAL" clId="{ABC1F8D7-EA66-4D2F-827B-EE7DC2DAC37F}" dt="2023-01-25T23:22:47.751" v="1780"/>
          <ac:spMkLst>
            <pc:docMk/>
            <pc:sldMk cId="538453130" sldId="264"/>
            <ac:spMk id="12" creationId="{A6D87845-294F-40CB-BC48-46455460D292}"/>
          </ac:spMkLst>
        </pc:spChg>
      </pc:sldChg>
      <pc:sldChg chg="modSp del">
        <pc:chgData name="Smith, Christopher" userId="55859027-47ff-4ec1-a263-656b30aeb6f0" providerId="ADAL" clId="{ABC1F8D7-EA66-4D2F-827B-EE7DC2DAC37F}" dt="2023-01-25T23:07:18.090" v="620" actId="47"/>
        <pc:sldMkLst>
          <pc:docMk/>
          <pc:sldMk cId="925576105" sldId="264"/>
        </pc:sldMkLst>
        <pc:spChg chg="mod">
          <ac:chgData name="Smith, Christopher" userId="55859027-47ff-4ec1-a263-656b30aeb6f0" providerId="ADAL" clId="{ABC1F8D7-EA66-4D2F-827B-EE7DC2DAC37F}" dt="2023-01-25T22:55:04.107" v="0"/>
          <ac:spMkLst>
            <pc:docMk/>
            <pc:sldMk cId="925576105" sldId="264"/>
            <ac:spMk id="3" creationId="{E0A624A4-FE57-2855-2AC7-6340AEB92AAE}"/>
          </ac:spMkLst>
        </pc:spChg>
      </pc:sldChg>
      <pc:sldChg chg="delSp modSp add mod">
        <pc:chgData name="Smith, Christopher" userId="55859027-47ff-4ec1-a263-656b30aeb6f0" providerId="ADAL" clId="{ABC1F8D7-EA66-4D2F-827B-EE7DC2DAC37F}" dt="2023-01-25T23:26:50.953" v="2525" actId="1035"/>
        <pc:sldMkLst>
          <pc:docMk/>
          <pc:sldMk cId="1054727087" sldId="264"/>
        </pc:sldMkLst>
        <pc:spChg chg="del">
          <ac:chgData name="Smith, Christopher" userId="55859027-47ff-4ec1-a263-656b30aeb6f0" providerId="ADAL" clId="{ABC1F8D7-EA66-4D2F-827B-EE7DC2DAC37F}" dt="2023-01-25T23:26:25.600" v="2491" actId="478"/>
          <ac:spMkLst>
            <pc:docMk/>
            <pc:sldMk cId="1054727087" sldId="264"/>
            <ac:spMk id="5" creationId="{EC36BCD7-A85B-D5F9-3579-42C4D58C23CC}"/>
          </ac:spMkLst>
        </pc:spChg>
        <pc:spChg chg="mod">
          <ac:chgData name="Smith, Christopher" userId="55859027-47ff-4ec1-a263-656b30aeb6f0" providerId="ADAL" clId="{ABC1F8D7-EA66-4D2F-827B-EE7DC2DAC37F}" dt="2023-01-25T23:26:21.307" v="2490" actId="20577"/>
          <ac:spMkLst>
            <pc:docMk/>
            <pc:sldMk cId="1054727087" sldId="264"/>
            <ac:spMk id="6" creationId="{85F31718-A3B4-621F-29DD-333474CDAAB9}"/>
          </ac:spMkLst>
        </pc:spChg>
        <pc:spChg chg="mod">
          <ac:chgData name="Smith, Christopher" userId="55859027-47ff-4ec1-a263-656b30aeb6f0" providerId="ADAL" clId="{ABC1F8D7-EA66-4D2F-827B-EE7DC2DAC37F}" dt="2023-01-25T23:26:50.953" v="2525" actId="1035"/>
          <ac:spMkLst>
            <pc:docMk/>
            <pc:sldMk cId="1054727087" sldId="264"/>
            <ac:spMk id="8" creationId="{A6D699C6-DF86-5F46-D24B-11ED456A1CD6}"/>
          </ac:spMkLst>
        </pc:spChg>
      </pc:sldChg>
    </pc:docChg>
  </pc:docChgLst>
  <pc:docChgLst>
    <pc:chgData name="Smith, Christopher" userId="55859027-47ff-4ec1-a263-656b30aeb6f0" providerId="ADAL" clId="{FA5F1705-F812-41BF-8D57-C7930690349D}"/>
    <pc:docChg chg="addSld modSld sldOrd">
      <pc:chgData name="Smith, Christopher" userId="55859027-47ff-4ec1-a263-656b30aeb6f0" providerId="ADAL" clId="{FA5F1705-F812-41BF-8D57-C7930690349D}" dt="2022-10-12T21:16:12.066" v="4" actId="1076"/>
      <pc:docMkLst>
        <pc:docMk/>
      </pc:docMkLst>
      <pc:sldChg chg="addSp modSp mod">
        <pc:chgData name="Smith, Christopher" userId="55859027-47ff-4ec1-a263-656b30aeb6f0" providerId="ADAL" clId="{FA5F1705-F812-41BF-8D57-C7930690349D}" dt="2022-10-12T21:16:12.066" v="4" actId="1076"/>
        <pc:sldMkLst>
          <pc:docMk/>
          <pc:sldMk cId="1953362540" sldId="256"/>
        </pc:sldMkLst>
        <pc:picChg chg="add mod">
          <ac:chgData name="Smith, Christopher" userId="55859027-47ff-4ec1-a263-656b30aeb6f0" providerId="ADAL" clId="{FA5F1705-F812-41BF-8D57-C7930690349D}" dt="2022-10-12T21:16:12.066" v="4" actId="1076"/>
          <ac:picMkLst>
            <pc:docMk/>
            <pc:sldMk cId="1953362540" sldId="256"/>
            <ac:picMk id="3" creationId="{B7912C42-1918-4A78-5B74-8B5B149E2F82}"/>
          </ac:picMkLst>
        </pc:picChg>
      </pc:sldChg>
      <pc:sldChg chg="add ord">
        <pc:chgData name="Smith, Christopher" userId="55859027-47ff-4ec1-a263-656b30aeb6f0" providerId="ADAL" clId="{FA5F1705-F812-41BF-8D57-C7930690349D}" dt="2022-10-12T20:57:06.962" v="2"/>
        <pc:sldMkLst>
          <pc:docMk/>
          <pc:sldMk cId="1657430444"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a custom version (new color palette) of Figure 1 (map  of CCVI Scores by Community Area)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92333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here any patterns you see in the map. Use data from the map to describe characteristics of at least one community located within each of the three CCVI categories.</a:t>
            </a:r>
          </a:p>
        </p:txBody>
      </p:sp>
      <p:sp>
        <p:nvSpPr>
          <p:cNvPr id="2" name="Rectangle 1">
            <a:extLst>
              <a:ext uri="{FF2B5EF4-FFF2-40B4-BE49-F238E27FC236}">
                <a16:creationId xmlns:a16="http://schemas.microsoft.com/office/drawing/2014/main" id="{37F6E1CD-5A98-E379-2A81-F4F25403AA1E}"/>
              </a:ext>
            </a:extLst>
          </p:cNvPr>
          <p:cNvSpPr/>
          <p:nvPr/>
        </p:nvSpPr>
        <p:spPr>
          <a:xfrm>
            <a:off x="4919472" y="113556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#3: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CEB55A-A1E4-4968-AB1F-0DA6E07E2274}"/>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2 or 3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804486" y="4566221"/>
            <a:ext cx="7143049" cy="147732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patterns in rail boardings between 1999 and 2023. What do you think explains some of the cyclical variations in the data? What other factors may explain ridership over this period? Draw from the daily ridership plot to characterize ridership trends during the pandemic.</a:t>
            </a:r>
          </a:p>
        </p:txBody>
      </p:sp>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4">
            <a:extLst>
              <a:ext uri="{FF2B5EF4-FFF2-40B4-BE49-F238E27FC236}">
                <a16:creationId xmlns:a16="http://schemas.microsoft.com/office/drawing/2014/main" id="{EC36BCD7-A85B-D5F9-3579-42C4D58C23CC}"/>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4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92333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Are the waves and phases of the pandemic evident? Compare these pandemic phases to ridership trends over the same period. Do they appear to be related?  </a:t>
            </a:r>
          </a:p>
        </p:txBody>
      </p:sp>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Figure 5 or 6 from the exercise.</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369332"/>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How does ridership vary with respect to station CCVI and line?  </a:t>
            </a:r>
          </a:p>
        </p:txBody>
      </p:sp>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Summarize some potential short- and longer-term implications the pandemic has had on sustainable transportation and public transit ridership?</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3490954"/>
            <a:ext cx="7143049" cy="646331"/>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What strategies do you propose to help return transit to pre-pandemic levels?</a:t>
            </a:r>
          </a:p>
        </p:txBody>
      </p:sp>
    </p:spTree>
    <p:extLst>
      <p:ext uri="{BB962C8B-B14F-4D97-AF65-F5344CB8AC3E}">
        <p14:creationId xmlns:p14="http://schemas.microsoft.com/office/powerpoint/2010/main" val="1054727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383</TotalTime>
  <Words>304</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Calisto MT</vt:lpstr>
      <vt:lpstr>Wingdings 2</vt:lpstr>
      <vt:lpstr>SlateVTI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Christopher Smith</cp:lastModifiedBy>
  <cp:revision>22</cp:revision>
  <dcterms:created xsi:type="dcterms:W3CDTF">2020-03-30T21:31:44Z</dcterms:created>
  <dcterms:modified xsi:type="dcterms:W3CDTF">2024-02-06T22:27:28Z</dcterms:modified>
</cp:coreProperties>
</file>