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3" r:id="rId3"/>
    <p:sldId id="264" r:id="rId4"/>
    <p:sldId id="26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Smith" userId="f635bcaf-d701-437b-bffd-1a8f160c01d9" providerId="ADAL" clId="{64AE7F29-9707-4987-A4F0-32A1DE1DF23B}"/>
    <pc:docChg chg="custSel addSld delSld modSld">
      <pc:chgData name="Christopher Smith" userId="f635bcaf-d701-437b-bffd-1a8f160c01d9" providerId="ADAL" clId="{64AE7F29-9707-4987-A4F0-32A1DE1DF23B}" dt="2023-02-09T00:52:31.482" v="1085" actId="20577"/>
      <pc:docMkLst>
        <pc:docMk/>
      </pc:docMkLst>
      <pc:sldChg chg="delSp modSp mod">
        <pc:chgData name="Christopher Smith" userId="f635bcaf-d701-437b-bffd-1a8f160c01d9" providerId="ADAL" clId="{64AE7F29-9707-4987-A4F0-32A1DE1DF23B}" dt="2023-02-09T00:50:31.229" v="951" actId="478"/>
        <pc:sldMkLst>
          <pc:docMk/>
          <pc:sldMk cId="1953362540" sldId="256"/>
        </pc:sldMkLst>
        <pc:spChg chg="mod">
          <ac:chgData name="Christopher Smith" userId="f635bcaf-d701-437b-bffd-1a8f160c01d9" providerId="ADAL" clId="{64AE7F29-9707-4987-A4F0-32A1DE1DF23B}" dt="2023-02-09T00:48:23.643" v="927" actId="20577"/>
          <ac:spMkLst>
            <pc:docMk/>
            <pc:sldMk cId="1953362540" sldId="256"/>
            <ac:spMk id="2" creationId="{6C353422-89E6-F3FF-06C2-B4E62917C837}"/>
          </ac:spMkLst>
        </pc:spChg>
        <pc:spChg chg="mod">
          <ac:chgData name="Christopher Smith" userId="f635bcaf-d701-437b-bffd-1a8f160c01d9" providerId="ADAL" clId="{64AE7F29-9707-4987-A4F0-32A1DE1DF23B}" dt="2023-02-09T00:48:39.897" v="930" actId="20577"/>
          <ac:spMkLst>
            <pc:docMk/>
            <pc:sldMk cId="1953362540" sldId="256"/>
            <ac:spMk id="3" creationId="{71FE71D2-603F-F2BB-5855-D83F6FACDC4E}"/>
          </ac:spMkLst>
        </pc:spChg>
        <pc:spChg chg="mod">
          <ac:chgData name="Christopher Smith" userId="f635bcaf-d701-437b-bffd-1a8f160c01d9" providerId="ADAL" clId="{64AE7F29-9707-4987-A4F0-32A1DE1DF23B}" dt="2023-02-08T21:17:40.613" v="0"/>
          <ac:spMkLst>
            <pc:docMk/>
            <pc:sldMk cId="1953362540" sldId="256"/>
            <ac:spMk id="4" creationId="{6FDEFC58-389A-49FA-BE63-20EA0C26EABD}"/>
          </ac:spMkLst>
        </pc:spChg>
        <pc:spChg chg="del">
          <ac:chgData name="Christopher Smith" userId="f635bcaf-d701-437b-bffd-1a8f160c01d9" providerId="ADAL" clId="{64AE7F29-9707-4987-A4F0-32A1DE1DF23B}" dt="2023-02-09T00:50:31.229" v="951" actId="478"/>
          <ac:spMkLst>
            <pc:docMk/>
            <pc:sldMk cId="1953362540" sldId="256"/>
            <ac:spMk id="7" creationId="{ABCEB55A-A1E4-4968-AB1F-0DA6E07E2274}"/>
          </ac:spMkLst>
        </pc:spChg>
      </pc:sldChg>
      <pc:sldChg chg="delSp modSp mod">
        <pc:chgData name="Christopher Smith" userId="f635bcaf-d701-437b-bffd-1a8f160c01d9" providerId="ADAL" clId="{64AE7F29-9707-4987-A4F0-32A1DE1DF23B}" dt="2023-02-09T00:50:28.563" v="950" actId="478"/>
        <pc:sldMkLst>
          <pc:docMk/>
          <pc:sldMk cId="2074702340" sldId="259"/>
        </pc:sldMkLst>
        <pc:spChg chg="mod">
          <ac:chgData name="Christopher Smith" userId="f635bcaf-d701-437b-bffd-1a8f160c01d9" providerId="ADAL" clId="{64AE7F29-9707-4987-A4F0-32A1DE1DF23B}" dt="2023-02-08T21:17:40.613" v="0"/>
          <ac:spMkLst>
            <pc:docMk/>
            <pc:sldMk cId="2074702340" sldId="259"/>
            <ac:spMk id="4" creationId="{6FDEFC58-389A-49FA-BE63-20EA0C26EABD}"/>
          </ac:spMkLst>
        </pc:spChg>
        <pc:spChg chg="del">
          <ac:chgData name="Christopher Smith" userId="f635bcaf-d701-437b-bffd-1a8f160c01d9" providerId="ADAL" clId="{64AE7F29-9707-4987-A4F0-32A1DE1DF23B}" dt="2023-02-09T00:50:28.563" v="950" actId="478"/>
          <ac:spMkLst>
            <pc:docMk/>
            <pc:sldMk cId="2074702340" sldId="259"/>
            <ac:spMk id="5" creationId="{EC36BCD7-A85B-D5F9-3579-42C4D58C23CC}"/>
          </ac:spMkLst>
        </pc:spChg>
        <pc:spChg chg="mod">
          <ac:chgData name="Christopher Smith" userId="f635bcaf-d701-437b-bffd-1a8f160c01d9" providerId="ADAL" clId="{64AE7F29-9707-4987-A4F0-32A1DE1DF23B}" dt="2023-02-09T00:48:55.219" v="936" actId="20577"/>
          <ac:spMkLst>
            <pc:docMk/>
            <pc:sldMk cId="2074702340" sldId="259"/>
            <ac:spMk id="6" creationId="{85F31718-A3B4-621F-29DD-333474CDAAB9}"/>
          </ac:spMkLst>
        </pc:spChg>
        <pc:spChg chg="mod">
          <ac:chgData name="Christopher Smith" userId="f635bcaf-d701-437b-bffd-1a8f160c01d9" providerId="ADAL" clId="{64AE7F29-9707-4987-A4F0-32A1DE1DF23B}" dt="2023-02-09T00:49:30.883" v="942" actId="20577"/>
          <ac:spMkLst>
            <pc:docMk/>
            <pc:sldMk cId="2074702340" sldId="259"/>
            <ac:spMk id="8" creationId="{A6D699C6-DF86-5F46-D24B-11ED456A1CD6}"/>
          </ac:spMkLst>
        </pc:spChg>
      </pc:sldChg>
      <pc:sldChg chg="delSp modSp mod">
        <pc:chgData name="Christopher Smith" userId="f635bcaf-d701-437b-bffd-1a8f160c01d9" providerId="ADAL" clId="{64AE7F29-9707-4987-A4F0-32A1DE1DF23B}" dt="2023-02-09T00:50:34.004" v="952" actId="478"/>
        <pc:sldMkLst>
          <pc:docMk/>
          <pc:sldMk cId="2132968020" sldId="262"/>
        </pc:sldMkLst>
        <pc:spChg chg="del mod">
          <ac:chgData name="Christopher Smith" userId="f635bcaf-d701-437b-bffd-1a8f160c01d9" providerId="ADAL" clId="{64AE7F29-9707-4987-A4F0-32A1DE1DF23B}" dt="2023-02-09T00:50:34.004" v="952" actId="478"/>
          <ac:spMkLst>
            <pc:docMk/>
            <pc:sldMk cId="2132968020" sldId="262"/>
            <ac:spMk id="2" creationId="{37F6E1CD-5A98-E379-2A81-F4F25403AA1E}"/>
          </ac:spMkLst>
        </pc:spChg>
        <pc:spChg chg="mod">
          <ac:chgData name="Christopher Smith" userId="f635bcaf-d701-437b-bffd-1a8f160c01d9" providerId="ADAL" clId="{64AE7F29-9707-4987-A4F0-32A1DE1DF23B}" dt="2023-02-08T21:17:40.613" v="0"/>
          <ac:spMkLst>
            <pc:docMk/>
            <pc:sldMk cId="2132968020" sldId="262"/>
            <ac:spMk id="4" creationId="{6FDEFC58-389A-49FA-BE63-20EA0C26EABD}"/>
          </ac:spMkLst>
        </pc:spChg>
        <pc:spChg chg="mod">
          <ac:chgData name="Christopher Smith" userId="f635bcaf-d701-437b-bffd-1a8f160c01d9" providerId="ADAL" clId="{64AE7F29-9707-4987-A4F0-32A1DE1DF23B}" dt="2023-02-08T21:21:35.213" v="599" actId="20577"/>
          <ac:spMkLst>
            <pc:docMk/>
            <pc:sldMk cId="2132968020" sldId="262"/>
            <ac:spMk id="9" creationId="{D87AC69C-C6CC-4FAB-A999-6457ACC399A4}"/>
          </ac:spMkLst>
        </pc:spChg>
        <pc:spChg chg="mod">
          <ac:chgData name="Christopher Smith" userId="f635bcaf-d701-437b-bffd-1a8f160c01d9" providerId="ADAL" clId="{64AE7F29-9707-4987-A4F0-32A1DE1DF23B}" dt="2023-02-08T21:26:05.974" v="926" actId="20577"/>
          <ac:spMkLst>
            <pc:docMk/>
            <pc:sldMk cId="2132968020" sldId="262"/>
            <ac:spMk id="11" creationId="{89BA7AD5-915D-404C-85FE-4A0CC7F14065}"/>
          </ac:spMkLst>
        </pc:spChg>
      </pc:sldChg>
      <pc:sldChg chg="modSp mod">
        <pc:chgData name="Christopher Smith" userId="f635bcaf-d701-437b-bffd-1a8f160c01d9" providerId="ADAL" clId="{64AE7F29-9707-4987-A4F0-32A1DE1DF23B}" dt="2023-02-09T00:50:22.378" v="949" actId="20577"/>
        <pc:sldMkLst>
          <pc:docMk/>
          <pc:sldMk cId="861082683" sldId="263"/>
        </pc:sldMkLst>
        <pc:spChg chg="mod">
          <ac:chgData name="Christopher Smith" userId="f635bcaf-d701-437b-bffd-1a8f160c01d9" providerId="ADAL" clId="{64AE7F29-9707-4987-A4F0-32A1DE1DF23B}" dt="2023-02-08T21:17:40.613" v="0"/>
          <ac:spMkLst>
            <pc:docMk/>
            <pc:sldMk cId="861082683" sldId="263"/>
            <ac:spMk id="4" creationId="{6FDEFC58-389A-49FA-BE63-20EA0C26EABD}"/>
          </ac:spMkLst>
        </pc:spChg>
        <pc:spChg chg="mod">
          <ac:chgData name="Christopher Smith" userId="f635bcaf-d701-437b-bffd-1a8f160c01d9" providerId="ADAL" clId="{64AE7F29-9707-4987-A4F0-32A1DE1DF23B}" dt="2023-02-09T00:50:09.972" v="944" actId="20577"/>
          <ac:spMkLst>
            <pc:docMk/>
            <pc:sldMk cId="861082683" sldId="263"/>
            <ac:spMk id="6" creationId="{85F31718-A3B4-621F-29DD-333474CDAAB9}"/>
          </ac:spMkLst>
        </pc:spChg>
        <pc:spChg chg="mod">
          <ac:chgData name="Christopher Smith" userId="f635bcaf-d701-437b-bffd-1a8f160c01d9" providerId="ADAL" clId="{64AE7F29-9707-4987-A4F0-32A1DE1DF23B}" dt="2023-02-09T00:50:22.378" v="949" actId="20577"/>
          <ac:spMkLst>
            <pc:docMk/>
            <pc:sldMk cId="861082683" sldId="263"/>
            <ac:spMk id="8" creationId="{A6D699C6-DF86-5F46-D24B-11ED456A1CD6}"/>
          </ac:spMkLst>
        </pc:spChg>
      </pc:sldChg>
      <pc:sldChg chg="delSp modSp mod">
        <pc:chgData name="Christopher Smith" userId="f635bcaf-d701-437b-bffd-1a8f160c01d9" providerId="ADAL" clId="{64AE7F29-9707-4987-A4F0-32A1DE1DF23B}" dt="2023-02-09T00:51:24.795" v="988" actId="478"/>
        <pc:sldMkLst>
          <pc:docMk/>
          <pc:sldMk cId="1054727087" sldId="264"/>
        </pc:sldMkLst>
        <pc:spChg chg="mod">
          <ac:chgData name="Christopher Smith" userId="f635bcaf-d701-437b-bffd-1a8f160c01d9" providerId="ADAL" clId="{64AE7F29-9707-4987-A4F0-32A1DE1DF23B}" dt="2023-02-08T21:17:40.613" v="0"/>
          <ac:spMkLst>
            <pc:docMk/>
            <pc:sldMk cId="1054727087" sldId="264"/>
            <ac:spMk id="4" creationId="{6FDEFC58-389A-49FA-BE63-20EA0C26EABD}"/>
          </ac:spMkLst>
        </pc:spChg>
        <pc:spChg chg="mod">
          <ac:chgData name="Christopher Smith" userId="f635bcaf-d701-437b-bffd-1a8f160c01d9" providerId="ADAL" clId="{64AE7F29-9707-4987-A4F0-32A1DE1DF23B}" dt="2023-02-09T00:51:19.198" v="987" actId="20577"/>
          <ac:spMkLst>
            <pc:docMk/>
            <pc:sldMk cId="1054727087" sldId="264"/>
            <ac:spMk id="6" creationId="{85F31718-A3B4-621F-29DD-333474CDAAB9}"/>
          </ac:spMkLst>
        </pc:spChg>
        <pc:spChg chg="del">
          <ac:chgData name="Christopher Smith" userId="f635bcaf-d701-437b-bffd-1a8f160c01d9" providerId="ADAL" clId="{64AE7F29-9707-4987-A4F0-32A1DE1DF23B}" dt="2023-02-09T00:51:24.795" v="988" actId="478"/>
          <ac:spMkLst>
            <pc:docMk/>
            <pc:sldMk cId="1054727087" sldId="264"/>
            <ac:spMk id="8" creationId="{A6D699C6-DF86-5F46-D24B-11ED456A1CD6}"/>
          </ac:spMkLst>
        </pc:spChg>
      </pc:sldChg>
      <pc:sldChg chg="delSp add del setBg delDesignElem">
        <pc:chgData name="Christopher Smith" userId="f635bcaf-d701-437b-bffd-1a8f160c01d9" providerId="ADAL" clId="{64AE7F29-9707-4987-A4F0-32A1DE1DF23B}" dt="2023-02-09T00:51:30.687" v="991" actId="47"/>
        <pc:sldMkLst>
          <pc:docMk/>
          <pc:sldMk cId="29506700" sldId="265"/>
        </pc:sldMkLst>
        <pc:spChg chg="del">
          <ac:chgData name="Christopher Smith" userId="f635bcaf-d701-437b-bffd-1a8f160c01d9" providerId="ADAL" clId="{64AE7F29-9707-4987-A4F0-32A1DE1DF23B}" dt="2023-02-09T00:51:28.333" v="990"/>
          <ac:spMkLst>
            <pc:docMk/>
            <pc:sldMk cId="29506700" sldId="265"/>
            <ac:spMk id="10" creationId="{1E70A317-DCED-4E80-AA2D-467D8702E5CB}"/>
          </ac:spMkLst>
        </pc:spChg>
        <pc:spChg chg="del">
          <ac:chgData name="Christopher Smith" userId="f635bcaf-d701-437b-bffd-1a8f160c01d9" providerId="ADAL" clId="{64AE7F29-9707-4987-A4F0-32A1DE1DF23B}" dt="2023-02-09T00:51:28.333" v="990"/>
          <ac:spMkLst>
            <pc:docMk/>
            <pc:sldMk cId="29506700" sldId="265"/>
            <ac:spMk id="12" creationId="{A6D87845-294F-40CB-BC48-46455460D292}"/>
          </ac:spMkLst>
        </pc:spChg>
      </pc:sldChg>
      <pc:sldChg chg="modSp add mod">
        <pc:chgData name="Christopher Smith" userId="f635bcaf-d701-437b-bffd-1a8f160c01d9" providerId="ADAL" clId="{64AE7F29-9707-4987-A4F0-32A1DE1DF23B}" dt="2023-02-09T00:52:31.482" v="1085" actId="20577"/>
        <pc:sldMkLst>
          <pc:docMk/>
          <pc:sldMk cId="1445061305" sldId="265"/>
        </pc:sldMkLst>
        <pc:spChg chg="mod">
          <ac:chgData name="Christopher Smith" userId="f635bcaf-d701-437b-bffd-1a8f160c01d9" providerId="ADAL" clId="{64AE7F29-9707-4987-A4F0-32A1DE1DF23B}" dt="2023-02-09T00:52:31.482" v="1085" actId="20577"/>
          <ac:spMkLst>
            <pc:docMk/>
            <pc:sldMk cId="1445061305" sldId="265"/>
            <ac:spMk id="6" creationId="{85F31718-A3B4-621F-29DD-333474CDAAB9}"/>
          </ac:spMkLst>
        </pc:spChg>
      </pc:sldChg>
    </pc:docChg>
  </pc:docChgLst>
  <pc:docChgLst>
    <pc:chgData name="Smith, Christopher" userId="55859027-47ff-4ec1-a263-656b30aeb6f0" providerId="ADAL" clId="{002B33B7-3C81-4108-9EA0-0F44EEBD009D}"/>
    <pc:docChg chg="custSel addSld delSld modSld sldOrd">
      <pc:chgData name="Smith, Christopher" userId="55859027-47ff-4ec1-a263-656b30aeb6f0" providerId="ADAL" clId="{002B33B7-3C81-4108-9EA0-0F44EEBD009D}" dt="2023-01-12T23:36:15.344" v="1136"/>
      <pc:docMkLst>
        <pc:docMk/>
      </pc:docMkLst>
      <pc:sldChg chg="addSp delSp modSp mod">
        <pc:chgData name="Smith, Christopher" userId="55859027-47ff-4ec1-a263-656b30aeb6f0" providerId="ADAL" clId="{002B33B7-3C81-4108-9EA0-0F44EEBD009D}" dt="2023-01-12T23:36:09.046" v="1135" actId="20577"/>
        <pc:sldMkLst>
          <pc:docMk/>
          <pc:sldMk cId="1953362540" sldId="256"/>
        </pc:sldMkLst>
        <pc:spChg chg="mod">
          <ac:chgData name="Smith, Christopher" userId="55859027-47ff-4ec1-a263-656b30aeb6f0" providerId="ADAL" clId="{002B33B7-3C81-4108-9EA0-0F44EEBD009D}" dt="2023-01-11T23:51:54.566" v="1058" actId="20577"/>
          <ac:spMkLst>
            <pc:docMk/>
            <pc:sldMk cId="1953362540" sldId="256"/>
            <ac:spMk id="4" creationId="{6FDEFC58-389A-49FA-BE63-20EA0C26EABD}"/>
          </ac:spMkLst>
        </pc:spChg>
        <pc:spChg chg="mod">
          <ac:chgData name="Smith, Christopher" userId="55859027-47ff-4ec1-a263-656b30aeb6f0" providerId="ADAL" clId="{002B33B7-3C81-4108-9EA0-0F44EEBD009D}" dt="2023-01-11T23:41:04.727" v="140" actId="14100"/>
          <ac:spMkLst>
            <pc:docMk/>
            <pc:sldMk cId="1953362540" sldId="256"/>
            <ac:spMk id="7" creationId="{ABCEB55A-A1E4-4968-AB1F-0DA6E07E2274}"/>
          </ac:spMkLst>
        </pc:spChg>
        <pc:spChg chg="mod">
          <ac:chgData name="Smith, Christopher" userId="55859027-47ff-4ec1-a263-656b30aeb6f0" providerId="ADAL" clId="{002B33B7-3C81-4108-9EA0-0F44EEBD009D}" dt="2023-01-12T23:36:09.046" v="1135" actId="20577"/>
          <ac:spMkLst>
            <pc:docMk/>
            <pc:sldMk cId="1953362540" sldId="256"/>
            <ac:spMk id="9" creationId="{D87AC69C-C6CC-4FAB-A999-6457ACC399A4}"/>
          </ac:spMkLst>
        </pc:spChg>
        <pc:spChg chg="mod">
          <ac:chgData name="Smith, Christopher" userId="55859027-47ff-4ec1-a263-656b30aeb6f0" providerId="ADAL" clId="{002B33B7-3C81-4108-9EA0-0F44EEBD009D}" dt="2023-01-11T23:43:54.137" v="412" actId="20577"/>
          <ac:spMkLst>
            <pc:docMk/>
            <pc:sldMk cId="1953362540" sldId="256"/>
            <ac:spMk id="11" creationId="{89BA7AD5-915D-404C-85FE-4A0CC7F14065}"/>
          </ac:spMkLst>
        </pc:spChg>
        <pc:spChg chg="del">
          <ac:chgData name="Smith, Christopher" userId="55859027-47ff-4ec1-a263-656b30aeb6f0" providerId="ADAL" clId="{002B33B7-3C81-4108-9EA0-0F44EEBD009D}" dt="2023-01-11T23:40:57.613" v="137" actId="478"/>
          <ac:spMkLst>
            <pc:docMk/>
            <pc:sldMk cId="1953362540" sldId="256"/>
            <ac:spMk id="13" creationId="{3926827F-6E91-49A4-9C93-0754E59ACF35}"/>
          </ac:spMkLst>
        </pc:spChg>
        <pc:picChg chg="add del">
          <ac:chgData name="Smith, Christopher" userId="55859027-47ff-4ec1-a263-656b30aeb6f0" providerId="ADAL" clId="{002B33B7-3C81-4108-9EA0-0F44EEBD009D}" dt="2023-01-11T23:43:12.721" v="374" actId="478"/>
          <ac:picMkLst>
            <pc:docMk/>
            <pc:sldMk cId="1953362540" sldId="256"/>
            <ac:picMk id="2" creationId="{ECA38801-780D-EFD4-875F-BCA135B2B553}"/>
          </ac:picMkLst>
        </pc:picChg>
        <pc:picChg chg="del">
          <ac:chgData name="Smith, Christopher" userId="55859027-47ff-4ec1-a263-656b30aeb6f0" providerId="ADAL" clId="{002B33B7-3C81-4108-9EA0-0F44EEBD009D}" dt="2023-01-11T23:40:54.868" v="136" actId="478"/>
          <ac:picMkLst>
            <pc:docMk/>
            <pc:sldMk cId="1953362540" sldId="256"/>
            <ac:picMk id="3" creationId="{B7912C42-1918-4A78-5B74-8B5B149E2F82}"/>
          </ac:picMkLst>
        </pc:picChg>
        <pc:picChg chg="del">
          <ac:chgData name="Smith, Christopher" userId="55859027-47ff-4ec1-a263-656b30aeb6f0" providerId="ADAL" clId="{002B33B7-3C81-4108-9EA0-0F44EEBD009D}" dt="2023-01-11T23:43:20.063" v="375"/>
          <ac:picMkLst>
            <pc:docMk/>
            <pc:sldMk cId="1953362540" sldId="256"/>
            <ac:picMk id="5" creationId="{BA772180-A77D-A5BD-EE55-AD7CB7005E6D}"/>
          </ac:picMkLst>
        </pc:picChg>
      </pc:sldChg>
      <pc:sldChg chg="delSp add del setBg delDesignElem">
        <pc:chgData name="Smith, Christopher" userId="55859027-47ff-4ec1-a263-656b30aeb6f0" providerId="ADAL" clId="{002B33B7-3C81-4108-9EA0-0F44EEBD009D}" dt="2023-01-11T23:43:26.095" v="376" actId="47"/>
        <pc:sldMkLst>
          <pc:docMk/>
          <pc:sldMk cId="4059384977" sldId="257"/>
        </pc:sldMkLst>
        <pc:spChg chg="del">
          <ac:chgData name="Smith, Christopher" userId="55859027-47ff-4ec1-a263-656b30aeb6f0" providerId="ADAL" clId="{002B33B7-3C81-4108-9EA0-0F44EEBD009D}" dt="2023-01-11T23:42:57.532" v="370"/>
          <ac:spMkLst>
            <pc:docMk/>
            <pc:sldMk cId="4059384977" sldId="257"/>
            <ac:spMk id="10" creationId="{1E70A317-DCED-4E80-AA2D-467D8702E5CB}"/>
          </ac:spMkLst>
        </pc:spChg>
        <pc:spChg chg="del">
          <ac:chgData name="Smith, Christopher" userId="55859027-47ff-4ec1-a263-656b30aeb6f0" providerId="ADAL" clId="{002B33B7-3C81-4108-9EA0-0F44EEBD009D}" dt="2023-01-11T23:42:57.532" v="370"/>
          <ac:spMkLst>
            <pc:docMk/>
            <pc:sldMk cId="4059384977" sldId="257"/>
            <ac:spMk id="12" creationId="{A6D87845-294F-40CB-BC48-46455460D292}"/>
          </ac:spMkLst>
        </pc:spChg>
      </pc:sldChg>
      <pc:sldChg chg="delSp add del setBg delDesignElem">
        <pc:chgData name="Smith, Christopher" userId="55859027-47ff-4ec1-a263-656b30aeb6f0" providerId="ADAL" clId="{002B33B7-3C81-4108-9EA0-0F44EEBD009D}" dt="2023-01-11T23:43:26.095" v="376" actId="47"/>
        <pc:sldMkLst>
          <pc:docMk/>
          <pc:sldMk cId="3712775001" sldId="258"/>
        </pc:sldMkLst>
        <pc:spChg chg="del">
          <ac:chgData name="Smith, Christopher" userId="55859027-47ff-4ec1-a263-656b30aeb6f0" providerId="ADAL" clId="{002B33B7-3C81-4108-9EA0-0F44EEBD009D}" dt="2023-01-11T23:43:02.764" v="372"/>
          <ac:spMkLst>
            <pc:docMk/>
            <pc:sldMk cId="3712775001" sldId="258"/>
            <ac:spMk id="10" creationId="{1E70A317-DCED-4E80-AA2D-467D8702E5CB}"/>
          </ac:spMkLst>
        </pc:spChg>
        <pc:spChg chg="del">
          <ac:chgData name="Smith, Christopher" userId="55859027-47ff-4ec1-a263-656b30aeb6f0" providerId="ADAL" clId="{002B33B7-3C81-4108-9EA0-0F44EEBD009D}" dt="2023-01-11T23:43:02.764" v="372"/>
          <ac:spMkLst>
            <pc:docMk/>
            <pc:sldMk cId="3712775001" sldId="258"/>
            <ac:spMk id="12" creationId="{A6D87845-294F-40CB-BC48-46455460D292}"/>
          </ac:spMkLst>
        </pc:spChg>
      </pc:sldChg>
      <pc:sldChg chg="modSp mod">
        <pc:chgData name="Smith, Christopher" userId="55859027-47ff-4ec1-a263-656b30aeb6f0" providerId="ADAL" clId="{002B33B7-3C81-4108-9EA0-0F44EEBD009D}" dt="2023-01-12T23:36:15.344" v="1136"/>
        <pc:sldMkLst>
          <pc:docMk/>
          <pc:sldMk cId="2074702340" sldId="259"/>
        </pc:sldMkLst>
        <pc:spChg chg="mod">
          <ac:chgData name="Smith, Christopher" userId="55859027-47ff-4ec1-a263-656b30aeb6f0" providerId="ADAL" clId="{002B33B7-3C81-4108-9EA0-0F44EEBD009D}" dt="2023-01-11T23:51:48.429" v="1056" actId="20577"/>
          <ac:spMkLst>
            <pc:docMk/>
            <pc:sldMk cId="2074702340" sldId="259"/>
            <ac:spMk id="4" creationId="{6FDEFC58-389A-49FA-BE63-20EA0C26EABD}"/>
          </ac:spMkLst>
        </pc:spChg>
        <pc:spChg chg="mod">
          <ac:chgData name="Smith, Christopher" userId="55859027-47ff-4ec1-a263-656b30aeb6f0" providerId="ADAL" clId="{002B33B7-3C81-4108-9EA0-0F44EEBD009D}" dt="2023-01-12T23:36:15.344" v="1136"/>
          <ac:spMkLst>
            <pc:docMk/>
            <pc:sldMk cId="2074702340" sldId="259"/>
            <ac:spMk id="9" creationId="{D87AC69C-C6CC-4FAB-A999-6457ACC399A4}"/>
          </ac:spMkLst>
        </pc:spChg>
        <pc:spChg chg="mod">
          <ac:chgData name="Smith, Christopher" userId="55859027-47ff-4ec1-a263-656b30aeb6f0" providerId="ADAL" clId="{002B33B7-3C81-4108-9EA0-0F44EEBD009D}" dt="2023-01-11T23:43:43.398" v="402" actId="20577"/>
          <ac:spMkLst>
            <pc:docMk/>
            <pc:sldMk cId="2074702340" sldId="259"/>
            <ac:spMk id="11" creationId="{89BA7AD5-915D-404C-85FE-4A0CC7F14065}"/>
          </ac:spMkLst>
        </pc:spChg>
      </pc:sldChg>
      <pc:sldChg chg="addSp delSp modSp mod ord">
        <pc:chgData name="Smith, Christopher" userId="55859027-47ff-4ec1-a263-656b30aeb6f0" providerId="ADAL" clId="{002B33B7-3C81-4108-9EA0-0F44EEBD009D}" dt="2023-01-12T23:34:17.513" v="1062"/>
        <pc:sldMkLst>
          <pc:docMk/>
          <pc:sldMk cId="961719187" sldId="260"/>
        </pc:sldMkLst>
        <pc:spChg chg="mod">
          <ac:chgData name="Smith, Christopher" userId="55859027-47ff-4ec1-a263-656b30aeb6f0" providerId="ADAL" clId="{002B33B7-3C81-4108-9EA0-0F44EEBD009D}" dt="2023-01-11T23:51:51.474" v="1057" actId="20577"/>
          <ac:spMkLst>
            <pc:docMk/>
            <pc:sldMk cId="961719187" sldId="260"/>
            <ac:spMk id="4" creationId="{6FDEFC58-389A-49FA-BE63-20EA0C26EABD}"/>
          </ac:spMkLst>
        </pc:spChg>
        <pc:spChg chg="del mod">
          <ac:chgData name="Smith, Christopher" userId="55859027-47ff-4ec1-a263-656b30aeb6f0" providerId="ADAL" clId="{002B33B7-3C81-4108-9EA0-0F44EEBD009D}" dt="2023-01-11T23:44:38.755" v="485" actId="478"/>
          <ac:spMkLst>
            <pc:docMk/>
            <pc:sldMk cId="961719187" sldId="260"/>
            <ac:spMk id="7" creationId="{ABCEB55A-A1E4-4968-AB1F-0DA6E07E2274}"/>
          </ac:spMkLst>
        </pc:spChg>
        <pc:spChg chg="mod">
          <ac:chgData name="Smith, Christopher" userId="55859027-47ff-4ec1-a263-656b30aeb6f0" providerId="ADAL" clId="{002B33B7-3C81-4108-9EA0-0F44EEBD009D}" dt="2023-01-11T23:46:02.738" v="549" actId="14100"/>
          <ac:spMkLst>
            <pc:docMk/>
            <pc:sldMk cId="961719187" sldId="260"/>
            <ac:spMk id="9" creationId="{D87AC69C-C6CC-4FAB-A999-6457ACC399A4}"/>
          </ac:spMkLst>
        </pc:spChg>
        <pc:spChg chg="mod">
          <ac:chgData name="Smith, Christopher" userId="55859027-47ff-4ec1-a263-656b30aeb6f0" providerId="ADAL" clId="{002B33B7-3C81-4108-9EA0-0F44EEBD009D}" dt="2023-01-11T23:48:21.560" v="791" actId="20577"/>
          <ac:spMkLst>
            <pc:docMk/>
            <pc:sldMk cId="961719187" sldId="260"/>
            <ac:spMk id="11" creationId="{89BA7AD5-915D-404C-85FE-4A0CC7F14065}"/>
          </ac:spMkLst>
        </pc:spChg>
        <pc:graphicFrameChg chg="add mod modGraphic">
          <ac:chgData name="Smith, Christopher" userId="55859027-47ff-4ec1-a263-656b30aeb6f0" providerId="ADAL" clId="{002B33B7-3C81-4108-9EA0-0F44EEBD009D}" dt="2023-01-11T23:46:17.112" v="551" actId="2161"/>
          <ac:graphicFrameMkLst>
            <pc:docMk/>
            <pc:sldMk cId="961719187" sldId="260"/>
            <ac:graphicFrameMk id="2" creationId="{32C6692F-134E-0677-6DC5-05584379AE03}"/>
          </ac:graphicFrameMkLst>
        </pc:graphicFrameChg>
      </pc:sldChg>
      <pc:sldChg chg="addSp delSp modSp mod ord">
        <pc:chgData name="Smith, Christopher" userId="55859027-47ff-4ec1-a263-656b30aeb6f0" providerId="ADAL" clId="{002B33B7-3C81-4108-9EA0-0F44EEBD009D}" dt="2023-01-12T23:35:00.231" v="1082" actId="20577"/>
        <pc:sldMkLst>
          <pc:docMk/>
          <pc:sldMk cId="829931341" sldId="261"/>
        </pc:sldMkLst>
        <pc:spChg chg="add mod">
          <ac:chgData name="Smith, Christopher" userId="55859027-47ff-4ec1-a263-656b30aeb6f0" providerId="ADAL" clId="{002B33B7-3C81-4108-9EA0-0F44EEBD009D}" dt="2023-01-11T23:51:42.979" v="1053"/>
          <ac:spMkLst>
            <pc:docMk/>
            <pc:sldMk cId="829931341" sldId="261"/>
            <ac:spMk id="3" creationId="{E0A624A4-FE57-2855-2AC7-6340AEB92AAE}"/>
          </ac:spMkLst>
        </pc:spChg>
        <pc:spChg chg="del">
          <ac:chgData name="Smith, Christopher" userId="55859027-47ff-4ec1-a263-656b30aeb6f0" providerId="ADAL" clId="{002B33B7-3C81-4108-9EA0-0F44EEBD009D}" dt="2023-01-11T23:51:42.509" v="1052" actId="478"/>
          <ac:spMkLst>
            <pc:docMk/>
            <pc:sldMk cId="829931341" sldId="261"/>
            <ac:spMk id="4" creationId="{6FDEFC58-389A-49FA-BE63-20EA0C26EABD}"/>
          </ac:spMkLst>
        </pc:spChg>
        <pc:spChg chg="mod">
          <ac:chgData name="Smith, Christopher" userId="55859027-47ff-4ec1-a263-656b30aeb6f0" providerId="ADAL" clId="{002B33B7-3C81-4108-9EA0-0F44EEBD009D}" dt="2023-01-12T23:35:00.231" v="1082" actId="20577"/>
          <ac:spMkLst>
            <pc:docMk/>
            <pc:sldMk cId="829931341" sldId="261"/>
            <ac:spMk id="9" creationId="{D87AC69C-C6CC-4FAB-A999-6457ACC399A4}"/>
          </ac:spMkLst>
        </pc:spChg>
      </pc:sldChg>
      <pc:sldChg chg="addSp delSp add del setBg delDesignElem">
        <pc:chgData name="Smith, Christopher" userId="55859027-47ff-4ec1-a263-656b30aeb6f0" providerId="ADAL" clId="{002B33B7-3C81-4108-9EA0-0F44EEBD009D}" dt="2023-01-11T23:48:30.943" v="796"/>
        <pc:sldMkLst>
          <pc:docMk/>
          <pc:sldMk cId="3315713310" sldId="261"/>
        </pc:sldMkLst>
        <pc:spChg chg="add del">
          <ac:chgData name="Smith, Christopher" userId="55859027-47ff-4ec1-a263-656b30aeb6f0" providerId="ADAL" clId="{002B33B7-3C81-4108-9EA0-0F44EEBD009D}" dt="2023-01-11T23:48:30.943" v="796"/>
          <ac:spMkLst>
            <pc:docMk/>
            <pc:sldMk cId="3315713310" sldId="261"/>
            <ac:spMk id="10" creationId="{1E70A317-DCED-4E80-AA2D-467D8702E5CB}"/>
          </ac:spMkLst>
        </pc:spChg>
        <pc:spChg chg="add del">
          <ac:chgData name="Smith, Christopher" userId="55859027-47ff-4ec1-a263-656b30aeb6f0" providerId="ADAL" clId="{002B33B7-3C81-4108-9EA0-0F44EEBD009D}" dt="2023-01-11T23:48:30.943" v="796"/>
          <ac:spMkLst>
            <pc:docMk/>
            <pc:sldMk cId="3315713310" sldId="261"/>
            <ac:spMk id="12" creationId="{A6D87845-294F-40CB-BC48-46455460D292}"/>
          </ac:spMkLst>
        </pc:spChg>
      </pc:sldChg>
      <pc:sldChg chg="addSp delSp add del setBg delDesignElem">
        <pc:chgData name="Smith, Christopher" userId="55859027-47ff-4ec1-a263-656b30aeb6f0" providerId="ADAL" clId="{002B33B7-3C81-4108-9EA0-0F44EEBD009D}" dt="2023-01-11T23:48:54.713" v="811"/>
        <pc:sldMkLst>
          <pc:docMk/>
          <pc:sldMk cId="1643557928" sldId="262"/>
        </pc:sldMkLst>
        <pc:spChg chg="add del">
          <ac:chgData name="Smith, Christopher" userId="55859027-47ff-4ec1-a263-656b30aeb6f0" providerId="ADAL" clId="{002B33B7-3C81-4108-9EA0-0F44EEBD009D}" dt="2023-01-11T23:48:54.713" v="811"/>
          <ac:spMkLst>
            <pc:docMk/>
            <pc:sldMk cId="1643557928" sldId="262"/>
            <ac:spMk id="10" creationId="{1E70A317-DCED-4E80-AA2D-467D8702E5CB}"/>
          </ac:spMkLst>
        </pc:spChg>
        <pc:spChg chg="add del">
          <ac:chgData name="Smith, Christopher" userId="55859027-47ff-4ec1-a263-656b30aeb6f0" providerId="ADAL" clId="{002B33B7-3C81-4108-9EA0-0F44EEBD009D}" dt="2023-01-11T23:48:54.713" v="811"/>
          <ac:spMkLst>
            <pc:docMk/>
            <pc:sldMk cId="1643557928" sldId="262"/>
            <ac:spMk id="12" creationId="{A6D87845-294F-40CB-BC48-46455460D292}"/>
          </ac:spMkLst>
        </pc:spChg>
      </pc:sldChg>
      <pc:sldChg chg="delSp modSp mod ord">
        <pc:chgData name="Smith, Christopher" userId="55859027-47ff-4ec1-a263-656b30aeb6f0" providerId="ADAL" clId="{002B33B7-3C81-4108-9EA0-0F44EEBD009D}" dt="2023-01-12T23:34:14.254" v="1060"/>
        <pc:sldMkLst>
          <pc:docMk/>
          <pc:sldMk cId="2132968020" sldId="262"/>
        </pc:sldMkLst>
        <pc:spChg chg="mod">
          <ac:chgData name="Smith, Christopher" userId="55859027-47ff-4ec1-a263-656b30aeb6f0" providerId="ADAL" clId="{002B33B7-3C81-4108-9EA0-0F44EEBD009D}" dt="2023-01-11T23:51:34.200" v="1051" actId="20577"/>
          <ac:spMkLst>
            <pc:docMk/>
            <pc:sldMk cId="2132968020" sldId="262"/>
            <ac:spMk id="4" creationId="{6FDEFC58-389A-49FA-BE63-20EA0C26EABD}"/>
          </ac:spMkLst>
        </pc:spChg>
        <pc:spChg chg="mod">
          <ac:chgData name="Smith, Christopher" userId="55859027-47ff-4ec1-a263-656b30aeb6f0" providerId="ADAL" clId="{002B33B7-3C81-4108-9EA0-0F44EEBD009D}" dt="2023-01-11T23:50:49.257" v="1050" actId="20577"/>
          <ac:spMkLst>
            <pc:docMk/>
            <pc:sldMk cId="2132968020" sldId="262"/>
            <ac:spMk id="9" creationId="{D87AC69C-C6CC-4FAB-A999-6457ACC399A4}"/>
          </ac:spMkLst>
        </pc:spChg>
        <pc:spChg chg="mod">
          <ac:chgData name="Smith, Christopher" userId="55859027-47ff-4ec1-a263-656b30aeb6f0" providerId="ADAL" clId="{002B33B7-3C81-4108-9EA0-0F44EEBD009D}" dt="2023-01-11T23:50:24.166" v="1015" actId="20577"/>
          <ac:spMkLst>
            <pc:docMk/>
            <pc:sldMk cId="2132968020" sldId="262"/>
            <ac:spMk id="11" creationId="{89BA7AD5-915D-404C-85FE-4A0CC7F14065}"/>
          </ac:spMkLst>
        </pc:spChg>
        <pc:graphicFrameChg chg="del modGraphic">
          <ac:chgData name="Smith, Christopher" userId="55859027-47ff-4ec1-a263-656b30aeb6f0" providerId="ADAL" clId="{002B33B7-3C81-4108-9EA0-0F44EEBD009D}" dt="2023-01-11T23:49:29.192" v="885" actId="478"/>
          <ac:graphicFrameMkLst>
            <pc:docMk/>
            <pc:sldMk cId="2132968020" sldId="262"/>
            <ac:graphicFrameMk id="2" creationId="{32C6692F-134E-0677-6DC5-05584379AE03}"/>
          </ac:graphicFrameMkLst>
        </pc:graphicFrameChg>
      </pc:sldChg>
      <pc:sldChg chg="addSp delSp add del setBg delDesignElem">
        <pc:chgData name="Smith, Christopher" userId="55859027-47ff-4ec1-a263-656b30aeb6f0" providerId="ADAL" clId="{002B33B7-3C81-4108-9EA0-0F44EEBD009D}" dt="2023-01-12T23:34:26.128" v="1067"/>
        <pc:sldMkLst>
          <pc:docMk/>
          <pc:sldMk cId="23284207" sldId="263"/>
        </pc:sldMkLst>
        <pc:spChg chg="add del">
          <ac:chgData name="Smith, Christopher" userId="55859027-47ff-4ec1-a263-656b30aeb6f0" providerId="ADAL" clId="{002B33B7-3C81-4108-9EA0-0F44EEBD009D}" dt="2023-01-12T23:34:26.128" v="1067"/>
          <ac:spMkLst>
            <pc:docMk/>
            <pc:sldMk cId="23284207" sldId="263"/>
            <ac:spMk id="10" creationId="{1E70A317-DCED-4E80-AA2D-467D8702E5CB}"/>
          </ac:spMkLst>
        </pc:spChg>
        <pc:spChg chg="add del">
          <ac:chgData name="Smith, Christopher" userId="55859027-47ff-4ec1-a263-656b30aeb6f0" providerId="ADAL" clId="{002B33B7-3C81-4108-9EA0-0F44EEBD009D}" dt="2023-01-12T23:34:26.128" v="1067"/>
          <ac:spMkLst>
            <pc:docMk/>
            <pc:sldMk cId="23284207" sldId="263"/>
            <ac:spMk id="12" creationId="{A6D87845-294F-40CB-BC48-46455460D292}"/>
          </ac:spMkLst>
        </pc:spChg>
      </pc:sldChg>
      <pc:sldChg chg="modSp mod">
        <pc:chgData name="Smith, Christopher" userId="55859027-47ff-4ec1-a263-656b30aeb6f0" providerId="ADAL" clId="{002B33B7-3C81-4108-9EA0-0F44EEBD009D}" dt="2023-01-12T23:35:33.523" v="1105" actId="14100"/>
        <pc:sldMkLst>
          <pc:docMk/>
          <pc:sldMk cId="96501223" sldId="263"/>
        </pc:sldMkLst>
        <pc:spChg chg="mod">
          <ac:chgData name="Smith, Christopher" userId="55859027-47ff-4ec1-a263-656b30aeb6f0" providerId="ADAL" clId="{002B33B7-3C81-4108-9EA0-0F44EEBD009D}" dt="2023-01-12T23:35:33.523" v="1105" actId="14100"/>
          <ac:spMkLst>
            <pc:docMk/>
            <pc:sldMk cId="96501223" sldId="263"/>
            <ac:spMk id="9" creationId="{D87AC69C-C6CC-4FAB-A999-6457ACC399A4}"/>
          </ac:spMkLst>
        </pc:spChg>
      </pc:sldChg>
      <pc:sldChg chg="del">
        <pc:chgData name="Smith, Christopher" userId="55859027-47ff-4ec1-a263-656b30aeb6f0" providerId="ADAL" clId="{002B33B7-3C81-4108-9EA0-0F44EEBD009D}" dt="2023-01-11T23:42:55.208" v="368" actId="47"/>
        <pc:sldMkLst>
          <pc:docMk/>
          <pc:sldMk cId="465699591" sldId="264"/>
        </pc:sldMkLst>
      </pc:sldChg>
      <pc:sldChg chg="modSp mod">
        <pc:chgData name="Smith, Christopher" userId="55859027-47ff-4ec1-a263-656b30aeb6f0" providerId="ADAL" clId="{002B33B7-3C81-4108-9EA0-0F44EEBD009D}" dt="2023-01-12T23:35:50.036" v="1127" actId="14100"/>
        <pc:sldMkLst>
          <pc:docMk/>
          <pc:sldMk cId="925576105" sldId="264"/>
        </pc:sldMkLst>
        <pc:spChg chg="mod">
          <ac:chgData name="Smith, Christopher" userId="55859027-47ff-4ec1-a263-656b30aeb6f0" providerId="ADAL" clId="{002B33B7-3C81-4108-9EA0-0F44EEBD009D}" dt="2023-01-12T23:35:50.036" v="1127" actId="14100"/>
          <ac:spMkLst>
            <pc:docMk/>
            <pc:sldMk cId="925576105" sldId="264"/>
            <ac:spMk id="9" creationId="{D87AC69C-C6CC-4FAB-A999-6457ACC399A4}"/>
          </ac:spMkLst>
        </pc:spChg>
      </pc:sldChg>
      <pc:sldChg chg="del">
        <pc:chgData name="Smith, Christopher" userId="55859027-47ff-4ec1-a263-656b30aeb6f0" providerId="ADAL" clId="{002B33B7-3C81-4108-9EA0-0F44EEBD009D}" dt="2023-01-11T23:42:55.208" v="368" actId="47"/>
        <pc:sldMkLst>
          <pc:docMk/>
          <pc:sldMk cId="3352359393" sldId="265"/>
        </pc:sldMkLst>
      </pc:sldChg>
      <pc:sldChg chg="del">
        <pc:chgData name="Smith, Christopher" userId="55859027-47ff-4ec1-a263-656b30aeb6f0" providerId="ADAL" clId="{002B33B7-3C81-4108-9EA0-0F44EEBD009D}" dt="2023-01-11T23:42:55.208" v="368" actId="47"/>
        <pc:sldMkLst>
          <pc:docMk/>
          <pc:sldMk cId="2355683569" sldId="266"/>
        </pc:sldMkLst>
      </pc:sldChg>
      <pc:sldChg chg="del">
        <pc:chgData name="Smith, Christopher" userId="55859027-47ff-4ec1-a263-656b30aeb6f0" providerId="ADAL" clId="{002B33B7-3C81-4108-9EA0-0F44EEBD009D}" dt="2023-01-11T23:42:55.208" v="368" actId="47"/>
        <pc:sldMkLst>
          <pc:docMk/>
          <pc:sldMk cId="1657430444" sldId="267"/>
        </pc:sldMkLst>
      </pc:sldChg>
      <pc:sldChg chg="del">
        <pc:chgData name="Smith, Christopher" userId="55859027-47ff-4ec1-a263-656b30aeb6f0" providerId="ADAL" clId="{002B33B7-3C81-4108-9EA0-0F44EEBD009D}" dt="2023-01-11T23:42:55.208" v="368" actId="47"/>
        <pc:sldMkLst>
          <pc:docMk/>
          <pc:sldMk cId="2881464110" sldId="268"/>
        </pc:sldMkLst>
      </pc:sldChg>
    </pc:docChg>
  </pc:docChgLst>
  <pc:docChgLst>
    <pc:chgData name="Smith, Christopher" userId="55859027-47ff-4ec1-a263-656b30aeb6f0" providerId="ADAL" clId="{ABC1F8D7-EA66-4D2F-827B-EE7DC2DAC37F}"/>
    <pc:docChg chg="custSel addSld delSld modSld">
      <pc:chgData name="Smith, Christopher" userId="55859027-47ff-4ec1-a263-656b30aeb6f0" providerId="ADAL" clId="{ABC1F8D7-EA66-4D2F-827B-EE7DC2DAC37F}" dt="2023-01-25T23:26:50.953" v="2525" actId="1035"/>
      <pc:docMkLst>
        <pc:docMk/>
      </pc:docMkLst>
      <pc:sldChg chg="addSp delSp modSp mod">
        <pc:chgData name="Smith, Christopher" userId="55859027-47ff-4ec1-a263-656b30aeb6f0" providerId="ADAL" clId="{ABC1F8D7-EA66-4D2F-827B-EE7DC2DAC37F}" dt="2023-01-25T23:18:37.444" v="1268" actId="20577"/>
        <pc:sldMkLst>
          <pc:docMk/>
          <pc:sldMk cId="1953362540" sldId="256"/>
        </pc:sldMkLst>
        <pc:spChg chg="add mod">
          <ac:chgData name="Smith, Christopher" userId="55859027-47ff-4ec1-a263-656b30aeb6f0" providerId="ADAL" clId="{ABC1F8D7-EA66-4D2F-827B-EE7DC2DAC37F}" dt="2023-01-25T23:15:29.553" v="831" actId="20577"/>
          <ac:spMkLst>
            <pc:docMk/>
            <pc:sldMk cId="1953362540" sldId="256"/>
            <ac:spMk id="2" creationId="{6C353422-89E6-F3FF-06C2-B4E62917C837}"/>
          </ac:spMkLst>
        </pc:spChg>
        <pc:spChg chg="add mod">
          <ac:chgData name="Smith, Christopher" userId="55859027-47ff-4ec1-a263-656b30aeb6f0" providerId="ADAL" clId="{ABC1F8D7-EA66-4D2F-827B-EE7DC2DAC37F}" dt="2023-01-25T23:18:37.444" v="1268" actId="20577"/>
          <ac:spMkLst>
            <pc:docMk/>
            <pc:sldMk cId="1953362540" sldId="256"/>
            <ac:spMk id="3" creationId="{71FE71D2-603F-F2BB-5855-D83F6FACDC4E}"/>
          </ac:spMkLst>
        </pc:spChg>
        <pc:spChg chg="mod">
          <ac:chgData name="Smith, Christopher" userId="55859027-47ff-4ec1-a263-656b30aeb6f0" providerId="ADAL" clId="{ABC1F8D7-EA66-4D2F-827B-EE7DC2DAC37F}" dt="2023-01-25T22:55:04.107" v="0"/>
          <ac:spMkLst>
            <pc:docMk/>
            <pc:sldMk cId="1953362540" sldId="256"/>
            <ac:spMk id="4" creationId="{6FDEFC58-389A-49FA-BE63-20EA0C26EABD}"/>
          </ac:spMkLst>
        </pc:spChg>
        <pc:spChg chg="mod">
          <ac:chgData name="Smith, Christopher" userId="55859027-47ff-4ec1-a263-656b30aeb6f0" providerId="ADAL" clId="{ABC1F8D7-EA66-4D2F-827B-EE7DC2DAC37F}" dt="2023-01-25T23:15:15.683" v="824" actId="1036"/>
          <ac:spMkLst>
            <pc:docMk/>
            <pc:sldMk cId="1953362540" sldId="256"/>
            <ac:spMk id="7" creationId="{ABCEB55A-A1E4-4968-AB1F-0DA6E07E2274}"/>
          </ac:spMkLst>
        </pc:spChg>
        <pc:spChg chg="del">
          <ac:chgData name="Smith, Christopher" userId="55859027-47ff-4ec1-a263-656b30aeb6f0" providerId="ADAL" clId="{ABC1F8D7-EA66-4D2F-827B-EE7DC2DAC37F}" dt="2023-01-25T23:12:42.031" v="726" actId="478"/>
          <ac:spMkLst>
            <pc:docMk/>
            <pc:sldMk cId="1953362540" sldId="256"/>
            <ac:spMk id="9" creationId="{D87AC69C-C6CC-4FAB-A999-6457ACC399A4}"/>
          </ac:spMkLst>
        </pc:spChg>
        <pc:spChg chg="del">
          <ac:chgData name="Smith, Christopher" userId="55859027-47ff-4ec1-a263-656b30aeb6f0" providerId="ADAL" clId="{ABC1F8D7-EA66-4D2F-827B-EE7DC2DAC37F}" dt="2023-01-25T23:12:42.031" v="726" actId="478"/>
          <ac:spMkLst>
            <pc:docMk/>
            <pc:sldMk cId="1953362540" sldId="256"/>
            <ac:spMk id="11" creationId="{89BA7AD5-915D-404C-85FE-4A0CC7F14065}"/>
          </ac:spMkLst>
        </pc:spChg>
      </pc:sldChg>
      <pc:sldChg chg="addSp delSp modSp mod">
        <pc:chgData name="Smith, Christopher" userId="55859027-47ff-4ec1-a263-656b30aeb6f0" providerId="ADAL" clId="{ABC1F8D7-EA66-4D2F-827B-EE7DC2DAC37F}" dt="2023-01-25T23:20:51.529" v="1589" actId="20577"/>
        <pc:sldMkLst>
          <pc:docMk/>
          <pc:sldMk cId="2074702340" sldId="259"/>
        </pc:sldMkLst>
        <pc:spChg chg="add del mod">
          <ac:chgData name="Smith, Christopher" userId="55859027-47ff-4ec1-a263-656b30aeb6f0" providerId="ADAL" clId="{ABC1F8D7-EA66-4D2F-827B-EE7DC2DAC37F}" dt="2023-01-25T23:19:05.618" v="1270"/>
          <ac:spMkLst>
            <pc:docMk/>
            <pc:sldMk cId="2074702340" sldId="259"/>
            <ac:spMk id="2" creationId="{88DE00A5-C35D-25A4-76C1-B037B59DACE9}"/>
          </ac:spMkLst>
        </pc:spChg>
        <pc:spChg chg="add del mod">
          <ac:chgData name="Smith, Christopher" userId="55859027-47ff-4ec1-a263-656b30aeb6f0" providerId="ADAL" clId="{ABC1F8D7-EA66-4D2F-827B-EE7DC2DAC37F}" dt="2023-01-25T23:19:05.618" v="1270"/>
          <ac:spMkLst>
            <pc:docMk/>
            <pc:sldMk cId="2074702340" sldId="259"/>
            <ac:spMk id="3" creationId="{ADD946F7-D00B-C1C9-B0EC-A62175DEB9F3}"/>
          </ac:spMkLst>
        </pc:spChg>
        <pc:spChg chg="mod">
          <ac:chgData name="Smith, Christopher" userId="55859027-47ff-4ec1-a263-656b30aeb6f0" providerId="ADAL" clId="{ABC1F8D7-EA66-4D2F-827B-EE7DC2DAC37F}" dt="2023-01-25T22:55:04.107" v="0"/>
          <ac:spMkLst>
            <pc:docMk/>
            <pc:sldMk cId="2074702340" sldId="259"/>
            <ac:spMk id="4" creationId="{6FDEFC58-389A-49FA-BE63-20EA0C26EABD}"/>
          </ac:spMkLst>
        </pc:spChg>
        <pc:spChg chg="add mod">
          <ac:chgData name="Smith, Christopher" userId="55859027-47ff-4ec1-a263-656b30aeb6f0" providerId="ADAL" clId="{ABC1F8D7-EA66-4D2F-827B-EE7DC2DAC37F}" dt="2023-01-25T23:19:15.809" v="1272"/>
          <ac:spMkLst>
            <pc:docMk/>
            <pc:sldMk cId="2074702340" sldId="259"/>
            <ac:spMk id="5" creationId="{EC36BCD7-A85B-D5F9-3579-42C4D58C23CC}"/>
          </ac:spMkLst>
        </pc:spChg>
        <pc:spChg chg="add mod">
          <ac:chgData name="Smith, Christopher" userId="55859027-47ff-4ec1-a263-656b30aeb6f0" providerId="ADAL" clId="{ABC1F8D7-EA66-4D2F-827B-EE7DC2DAC37F}" dt="2023-01-25T23:19:27.939" v="1273" actId="20577"/>
          <ac:spMkLst>
            <pc:docMk/>
            <pc:sldMk cId="2074702340" sldId="259"/>
            <ac:spMk id="6" creationId="{85F31718-A3B4-621F-29DD-333474CDAAB9}"/>
          </ac:spMkLst>
        </pc:spChg>
        <pc:spChg chg="del">
          <ac:chgData name="Smith, Christopher" userId="55859027-47ff-4ec1-a263-656b30aeb6f0" providerId="ADAL" clId="{ABC1F8D7-EA66-4D2F-827B-EE7DC2DAC37F}" dt="2023-01-25T23:19:09.237" v="1271" actId="478"/>
          <ac:spMkLst>
            <pc:docMk/>
            <pc:sldMk cId="2074702340" sldId="259"/>
            <ac:spMk id="7" creationId="{ABCEB55A-A1E4-4968-AB1F-0DA6E07E2274}"/>
          </ac:spMkLst>
        </pc:spChg>
        <pc:spChg chg="add mod">
          <ac:chgData name="Smith, Christopher" userId="55859027-47ff-4ec1-a263-656b30aeb6f0" providerId="ADAL" clId="{ABC1F8D7-EA66-4D2F-827B-EE7DC2DAC37F}" dt="2023-01-25T23:20:51.529" v="1589" actId="20577"/>
          <ac:spMkLst>
            <pc:docMk/>
            <pc:sldMk cId="2074702340" sldId="259"/>
            <ac:spMk id="8" creationId="{A6D699C6-DF86-5F46-D24B-11ED456A1CD6}"/>
          </ac:spMkLst>
        </pc:spChg>
        <pc:spChg chg="del">
          <ac:chgData name="Smith, Christopher" userId="55859027-47ff-4ec1-a263-656b30aeb6f0" providerId="ADAL" clId="{ABC1F8D7-EA66-4D2F-827B-EE7DC2DAC37F}" dt="2023-01-25T23:19:09.237" v="1271" actId="478"/>
          <ac:spMkLst>
            <pc:docMk/>
            <pc:sldMk cId="2074702340" sldId="259"/>
            <ac:spMk id="9" creationId="{D87AC69C-C6CC-4FAB-A999-6457ACC399A4}"/>
          </ac:spMkLst>
        </pc:spChg>
        <pc:spChg chg="del">
          <ac:chgData name="Smith, Christopher" userId="55859027-47ff-4ec1-a263-656b30aeb6f0" providerId="ADAL" clId="{ABC1F8D7-EA66-4D2F-827B-EE7DC2DAC37F}" dt="2023-01-25T23:19:09.237" v="1271" actId="478"/>
          <ac:spMkLst>
            <pc:docMk/>
            <pc:sldMk cId="2074702340" sldId="259"/>
            <ac:spMk id="11" creationId="{89BA7AD5-915D-404C-85FE-4A0CC7F14065}"/>
          </ac:spMkLst>
        </pc:spChg>
      </pc:sldChg>
      <pc:sldChg chg="modSp del">
        <pc:chgData name="Smith, Christopher" userId="55859027-47ff-4ec1-a263-656b30aeb6f0" providerId="ADAL" clId="{ABC1F8D7-EA66-4D2F-827B-EE7DC2DAC37F}" dt="2023-01-25T23:07:12.224" v="619" actId="47"/>
        <pc:sldMkLst>
          <pc:docMk/>
          <pc:sldMk cId="961719187" sldId="260"/>
        </pc:sldMkLst>
        <pc:spChg chg="mod">
          <ac:chgData name="Smith, Christopher" userId="55859027-47ff-4ec1-a263-656b30aeb6f0" providerId="ADAL" clId="{ABC1F8D7-EA66-4D2F-827B-EE7DC2DAC37F}" dt="2023-01-25T22:55:04.107" v="0"/>
          <ac:spMkLst>
            <pc:docMk/>
            <pc:sldMk cId="961719187" sldId="260"/>
            <ac:spMk id="4" creationId="{6FDEFC58-389A-49FA-BE63-20EA0C26EABD}"/>
          </ac:spMkLst>
        </pc:spChg>
      </pc:sldChg>
      <pc:sldChg chg="modSp del">
        <pc:chgData name="Smith, Christopher" userId="55859027-47ff-4ec1-a263-656b30aeb6f0" providerId="ADAL" clId="{ABC1F8D7-EA66-4D2F-827B-EE7DC2DAC37F}" dt="2023-01-25T23:07:18.090" v="620" actId="47"/>
        <pc:sldMkLst>
          <pc:docMk/>
          <pc:sldMk cId="829931341" sldId="261"/>
        </pc:sldMkLst>
        <pc:spChg chg="mod">
          <ac:chgData name="Smith, Christopher" userId="55859027-47ff-4ec1-a263-656b30aeb6f0" providerId="ADAL" clId="{ABC1F8D7-EA66-4D2F-827B-EE7DC2DAC37F}" dt="2023-01-25T22:55:04.107" v="0"/>
          <ac:spMkLst>
            <pc:docMk/>
            <pc:sldMk cId="829931341" sldId="261"/>
            <ac:spMk id="3" creationId="{E0A624A4-FE57-2855-2AC7-6340AEB92AAE}"/>
          </ac:spMkLst>
        </pc:spChg>
      </pc:sldChg>
      <pc:sldChg chg="addSp modSp mod">
        <pc:chgData name="Smith, Christopher" userId="55859027-47ff-4ec1-a263-656b30aeb6f0" providerId="ADAL" clId="{ABC1F8D7-EA66-4D2F-827B-EE7DC2DAC37F}" dt="2023-01-25T23:13:39.887" v="778" actId="20577"/>
        <pc:sldMkLst>
          <pc:docMk/>
          <pc:sldMk cId="2132968020" sldId="262"/>
        </pc:sldMkLst>
        <pc:spChg chg="add mod">
          <ac:chgData name="Smith, Christopher" userId="55859027-47ff-4ec1-a263-656b30aeb6f0" providerId="ADAL" clId="{ABC1F8D7-EA66-4D2F-827B-EE7DC2DAC37F}" dt="2023-01-25T23:07:43.605" v="691" actId="1035"/>
          <ac:spMkLst>
            <pc:docMk/>
            <pc:sldMk cId="2132968020" sldId="262"/>
            <ac:spMk id="2" creationId="{37F6E1CD-5A98-E379-2A81-F4F25403AA1E}"/>
          </ac:spMkLst>
        </pc:spChg>
        <pc:spChg chg="mod">
          <ac:chgData name="Smith, Christopher" userId="55859027-47ff-4ec1-a263-656b30aeb6f0" providerId="ADAL" clId="{ABC1F8D7-EA66-4D2F-827B-EE7DC2DAC37F}" dt="2023-01-25T22:55:04.107" v="0"/>
          <ac:spMkLst>
            <pc:docMk/>
            <pc:sldMk cId="2132968020" sldId="262"/>
            <ac:spMk id="4" creationId="{6FDEFC58-389A-49FA-BE63-20EA0C26EABD}"/>
          </ac:spMkLst>
        </pc:spChg>
        <pc:spChg chg="mod">
          <ac:chgData name="Smith, Christopher" userId="55859027-47ff-4ec1-a263-656b30aeb6f0" providerId="ADAL" clId="{ABC1F8D7-EA66-4D2F-827B-EE7DC2DAC37F}" dt="2023-01-25T23:13:39.887" v="778" actId="20577"/>
          <ac:spMkLst>
            <pc:docMk/>
            <pc:sldMk cId="2132968020" sldId="262"/>
            <ac:spMk id="9" creationId="{D87AC69C-C6CC-4FAB-A999-6457ACC399A4}"/>
          </ac:spMkLst>
        </pc:spChg>
        <pc:spChg chg="mod">
          <ac:chgData name="Smith, Christopher" userId="55859027-47ff-4ec1-a263-656b30aeb6f0" providerId="ADAL" clId="{ABC1F8D7-EA66-4D2F-827B-EE7DC2DAC37F}" dt="2023-01-25T23:08:01.940" v="725" actId="20577"/>
          <ac:spMkLst>
            <pc:docMk/>
            <pc:sldMk cId="2132968020" sldId="262"/>
            <ac:spMk id="11" creationId="{89BA7AD5-915D-404C-85FE-4A0CC7F14065}"/>
          </ac:spMkLst>
        </pc:spChg>
      </pc:sldChg>
      <pc:sldChg chg="modSp del">
        <pc:chgData name="Smith, Christopher" userId="55859027-47ff-4ec1-a263-656b30aeb6f0" providerId="ADAL" clId="{ABC1F8D7-EA66-4D2F-827B-EE7DC2DAC37F}" dt="2023-01-25T23:07:18.090" v="620" actId="47"/>
        <pc:sldMkLst>
          <pc:docMk/>
          <pc:sldMk cId="96501223" sldId="263"/>
        </pc:sldMkLst>
        <pc:spChg chg="mod">
          <ac:chgData name="Smith, Christopher" userId="55859027-47ff-4ec1-a263-656b30aeb6f0" providerId="ADAL" clId="{ABC1F8D7-EA66-4D2F-827B-EE7DC2DAC37F}" dt="2023-01-25T22:55:04.107" v="0"/>
          <ac:spMkLst>
            <pc:docMk/>
            <pc:sldMk cId="96501223" sldId="263"/>
            <ac:spMk id="4" creationId="{6FDEFC58-389A-49FA-BE63-20EA0C26EABD}"/>
          </ac:spMkLst>
        </pc:spChg>
      </pc:sldChg>
      <pc:sldChg chg="delSp modSp mod">
        <pc:chgData name="Smith, Christopher" userId="55859027-47ff-4ec1-a263-656b30aeb6f0" providerId="ADAL" clId="{ABC1F8D7-EA66-4D2F-827B-EE7DC2DAC37F}" dt="2023-01-25T23:22:59.856" v="1783" actId="478"/>
        <pc:sldMkLst>
          <pc:docMk/>
          <pc:sldMk cId="861082683" sldId="263"/>
        </pc:sldMkLst>
        <pc:spChg chg="del">
          <ac:chgData name="Smith, Christopher" userId="55859027-47ff-4ec1-a263-656b30aeb6f0" providerId="ADAL" clId="{ABC1F8D7-EA66-4D2F-827B-EE7DC2DAC37F}" dt="2023-01-25T23:22:59.856" v="1783" actId="478"/>
          <ac:spMkLst>
            <pc:docMk/>
            <pc:sldMk cId="861082683" sldId="263"/>
            <ac:spMk id="5" creationId="{EC36BCD7-A85B-D5F9-3579-42C4D58C23CC}"/>
          </ac:spMkLst>
        </pc:spChg>
        <pc:spChg chg="mod">
          <ac:chgData name="Smith, Christopher" userId="55859027-47ff-4ec1-a263-656b30aeb6f0" providerId="ADAL" clId="{ABC1F8D7-EA66-4D2F-827B-EE7DC2DAC37F}" dt="2023-01-25T23:21:31.940" v="1599" actId="20577"/>
          <ac:spMkLst>
            <pc:docMk/>
            <pc:sldMk cId="861082683" sldId="263"/>
            <ac:spMk id="6" creationId="{85F31718-A3B4-621F-29DD-333474CDAAB9}"/>
          </ac:spMkLst>
        </pc:spChg>
        <pc:spChg chg="mod">
          <ac:chgData name="Smith, Christopher" userId="55859027-47ff-4ec1-a263-656b30aeb6f0" providerId="ADAL" clId="{ABC1F8D7-EA66-4D2F-827B-EE7DC2DAC37F}" dt="2023-01-25T23:22:37.850" v="1778" actId="20577"/>
          <ac:spMkLst>
            <pc:docMk/>
            <pc:sldMk cId="861082683" sldId="263"/>
            <ac:spMk id="8" creationId="{A6D699C6-DF86-5F46-D24B-11ED456A1CD6}"/>
          </ac:spMkLst>
        </pc:spChg>
      </pc:sldChg>
      <pc:sldChg chg="delSp add del setBg delDesignElem">
        <pc:chgData name="Smith, Christopher" userId="55859027-47ff-4ec1-a263-656b30aeb6f0" providerId="ADAL" clId="{ABC1F8D7-EA66-4D2F-827B-EE7DC2DAC37F}" dt="2023-01-25T23:17:25.388" v="1152" actId="47"/>
        <pc:sldMkLst>
          <pc:docMk/>
          <pc:sldMk cId="2726052086" sldId="263"/>
        </pc:sldMkLst>
        <pc:spChg chg="del">
          <ac:chgData name="Smith, Christopher" userId="55859027-47ff-4ec1-a263-656b30aeb6f0" providerId="ADAL" clId="{ABC1F8D7-EA66-4D2F-827B-EE7DC2DAC37F}" dt="2023-01-25T23:17:22.710" v="1151"/>
          <ac:spMkLst>
            <pc:docMk/>
            <pc:sldMk cId="2726052086" sldId="263"/>
            <ac:spMk id="10" creationId="{1E70A317-DCED-4E80-AA2D-467D8702E5CB}"/>
          </ac:spMkLst>
        </pc:spChg>
        <pc:spChg chg="del">
          <ac:chgData name="Smith, Christopher" userId="55859027-47ff-4ec1-a263-656b30aeb6f0" providerId="ADAL" clId="{ABC1F8D7-EA66-4D2F-827B-EE7DC2DAC37F}" dt="2023-01-25T23:17:22.710" v="1151"/>
          <ac:spMkLst>
            <pc:docMk/>
            <pc:sldMk cId="2726052086" sldId="263"/>
            <ac:spMk id="12" creationId="{A6D87845-294F-40CB-BC48-46455460D292}"/>
          </ac:spMkLst>
        </pc:spChg>
      </pc:sldChg>
      <pc:sldChg chg="delSp add del setBg delDesignElem">
        <pc:chgData name="Smith, Christopher" userId="55859027-47ff-4ec1-a263-656b30aeb6f0" providerId="ADAL" clId="{ABC1F8D7-EA66-4D2F-827B-EE7DC2DAC37F}" dt="2023-01-25T23:21:07.019" v="1592" actId="47"/>
        <pc:sldMkLst>
          <pc:docMk/>
          <pc:sldMk cId="3558408201" sldId="263"/>
        </pc:sldMkLst>
        <pc:spChg chg="del">
          <ac:chgData name="Smith, Christopher" userId="55859027-47ff-4ec1-a263-656b30aeb6f0" providerId="ADAL" clId="{ABC1F8D7-EA66-4D2F-827B-EE7DC2DAC37F}" dt="2023-01-25T23:21:04.080" v="1591"/>
          <ac:spMkLst>
            <pc:docMk/>
            <pc:sldMk cId="3558408201" sldId="263"/>
            <ac:spMk id="10" creationId="{1E70A317-DCED-4E80-AA2D-467D8702E5CB}"/>
          </ac:spMkLst>
        </pc:spChg>
        <pc:spChg chg="del">
          <ac:chgData name="Smith, Christopher" userId="55859027-47ff-4ec1-a263-656b30aeb6f0" providerId="ADAL" clId="{ABC1F8D7-EA66-4D2F-827B-EE7DC2DAC37F}" dt="2023-01-25T23:21:04.080" v="1591"/>
          <ac:spMkLst>
            <pc:docMk/>
            <pc:sldMk cId="3558408201" sldId="263"/>
            <ac:spMk id="12" creationId="{A6D87845-294F-40CB-BC48-46455460D292}"/>
          </ac:spMkLst>
        </pc:spChg>
      </pc:sldChg>
      <pc:sldChg chg="delSp add del setBg delDesignElem">
        <pc:chgData name="Smith, Christopher" userId="55859027-47ff-4ec1-a263-656b30aeb6f0" providerId="ADAL" clId="{ABC1F8D7-EA66-4D2F-827B-EE7DC2DAC37F}" dt="2023-01-25T23:22:49.781" v="1781" actId="47"/>
        <pc:sldMkLst>
          <pc:docMk/>
          <pc:sldMk cId="538453130" sldId="264"/>
        </pc:sldMkLst>
        <pc:spChg chg="del">
          <ac:chgData name="Smith, Christopher" userId="55859027-47ff-4ec1-a263-656b30aeb6f0" providerId="ADAL" clId="{ABC1F8D7-EA66-4D2F-827B-EE7DC2DAC37F}" dt="2023-01-25T23:22:47.751" v="1780"/>
          <ac:spMkLst>
            <pc:docMk/>
            <pc:sldMk cId="538453130" sldId="264"/>
            <ac:spMk id="10" creationId="{1E70A317-DCED-4E80-AA2D-467D8702E5CB}"/>
          </ac:spMkLst>
        </pc:spChg>
        <pc:spChg chg="del">
          <ac:chgData name="Smith, Christopher" userId="55859027-47ff-4ec1-a263-656b30aeb6f0" providerId="ADAL" clId="{ABC1F8D7-EA66-4D2F-827B-EE7DC2DAC37F}" dt="2023-01-25T23:22:47.751" v="1780"/>
          <ac:spMkLst>
            <pc:docMk/>
            <pc:sldMk cId="538453130" sldId="264"/>
            <ac:spMk id="12" creationId="{A6D87845-294F-40CB-BC48-46455460D292}"/>
          </ac:spMkLst>
        </pc:spChg>
      </pc:sldChg>
      <pc:sldChg chg="modSp del">
        <pc:chgData name="Smith, Christopher" userId="55859027-47ff-4ec1-a263-656b30aeb6f0" providerId="ADAL" clId="{ABC1F8D7-EA66-4D2F-827B-EE7DC2DAC37F}" dt="2023-01-25T23:07:18.090" v="620" actId="47"/>
        <pc:sldMkLst>
          <pc:docMk/>
          <pc:sldMk cId="925576105" sldId="264"/>
        </pc:sldMkLst>
        <pc:spChg chg="mod">
          <ac:chgData name="Smith, Christopher" userId="55859027-47ff-4ec1-a263-656b30aeb6f0" providerId="ADAL" clId="{ABC1F8D7-EA66-4D2F-827B-EE7DC2DAC37F}" dt="2023-01-25T22:55:04.107" v="0"/>
          <ac:spMkLst>
            <pc:docMk/>
            <pc:sldMk cId="925576105" sldId="264"/>
            <ac:spMk id="3" creationId="{E0A624A4-FE57-2855-2AC7-6340AEB92AAE}"/>
          </ac:spMkLst>
        </pc:spChg>
      </pc:sldChg>
      <pc:sldChg chg="delSp modSp add mod">
        <pc:chgData name="Smith, Christopher" userId="55859027-47ff-4ec1-a263-656b30aeb6f0" providerId="ADAL" clId="{ABC1F8D7-EA66-4D2F-827B-EE7DC2DAC37F}" dt="2023-01-25T23:26:50.953" v="2525" actId="1035"/>
        <pc:sldMkLst>
          <pc:docMk/>
          <pc:sldMk cId="1054727087" sldId="264"/>
        </pc:sldMkLst>
        <pc:spChg chg="del">
          <ac:chgData name="Smith, Christopher" userId="55859027-47ff-4ec1-a263-656b30aeb6f0" providerId="ADAL" clId="{ABC1F8D7-EA66-4D2F-827B-EE7DC2DAC37F}" dt="2023-01-25T23:26:25.600" v="2491" actId="478"/>
          <ac:spMkLst>
            <pc:docMk/>
            <pc:sldMk cId="1054727087" sldId="264"/>
            <ac:spMk id="5" creationId="{EC36BCD7-A85B-D5F9-3579-42C4D58C23CC}"/>
          </ac:spMkLst>
        </pc:spChg>
        <pc:spChg chg="mod">
          <ac:chgData name="Smith, Christopher" userId="55859027-47ff-4ec1-a263-656b30aeb6f0" providerId="ADAL" clId="{ABC1F8D7-EA66-4D2F-827B-EE7DC2DAC37F}" dt="2023-01-25T23:26:21.307" v="2490" actId="20577"/>
          <ac:spMkLst>
            <pc:docMk/>
            <pc:sldMk cId="1054727087" sldId="264"/>
            <ac:spMk id="6" creationId="{85F31718-A3B4-621F-29DD-333474CDAAB9}"/>
          </ac:spMkLst>
        </pc:spChg>
        <pc:spChg chg="mod">
          <ac:chgData name="Smith, Christopher" userId="55859027-47ff-4ec1-a263-656b30aeb6f0" providerId="ADAL" clId="{ABC1F8D7-EA66-4D2F-827B-EE7DC2DAC37F}" dt="2023-01-25T23:26:50.953" v="2525" actId="1035"/>
          <ac:spMkLst>
            <pc:docMk/>
            <pc:sldMk cId="1054727087" sldId="264"/>
            <ac:spMk id="8" creationId="{A6D699C6-DF86-5F46-D24B-11ED456A1CD6}"/>
          </ac:spMkLst>
        </pc:spChg>
      </pc:sldChg>
    </pc:docChg>
  </pc:docChgLst>
  <pc:docChgLst>
    <pc:chgData name="Smith, Christopher" userId="55859027-47ff-4ec1-a263-656b30aeb6f0" providerId="ADAL" clId="{FA5F1705-F812-41BF-8D57-C7930690349D}"/>
    <pc:docChg chg="addSld modSld sldOrd">
      <pc:chgData name="Smith, Christopher" userId="55859027-47ff-4ec1-a263-656b30aeb6f0" providerId="ADAL" clId="{FA5F1705-F812-41BF-8D57-C7930690349D}" dt="2022-10-12T21:16:12.066" v="4" actId="1076"/>
      <pc:docMkLst>
        <pc:docMk/>
      </pc:docMkLst>
      <pc:sldChg chg="addSp modSp mod">
        <pc:chgData name="Smith, Christopher" userId="55859027-47ff-4ec1-a263-656b30aeb6f0" providerId="ADAL" clId="{FA5F1705-F812-41BF-8D57-C7930690349D}" dt="2022-10-12T21:16:12.066" v="4" actId="1076"/>
        <pc:sldMkLst>
          <pc:docMk/>
          <pc:sldMk cId="1953362540" sldId="256"/>
        </pc:sldMkLst>
        <pc:picChg chg="add mod">
          <ac:chgData name="Smith, Christopher" userId="55859027-47ff-4ec1-a263-656b30aeb6f0" providerId="ADAL" clId="{FA5F1705-F812-41BF-8D57-C7930690349D}" dt="2022-10-12T21:16:12.066" v="4" actId="1076"/>
          <ac:picMkLst>
            <pc:docMk/>
            <pc:sldMk cId="1953362540" sldId="256"/>
            <ac:picMk id="3" creationId="{B7912C42-1918-4A78-5B74-8B5B149E2F82}"/>
          </ac:picMkLst>
        </pc:picChg>
      </pc:sldChg>
      <pc:sldChg chg="add ord">
        <pc:chgData name="Smith, Christopher" userId="55859027-47ff-4ec1-a263-656b30aeb6f0" providerId="ADAL" clId="{FA5F1705-F812-41BF-8D57-C7930690349D}" dt="2022-10-12T20:57:06.962" v="2"/>
        <pc:sldMkLst>
          <pc:docMk/>
          <pc:sldMk cId="1657430444" sldId="267"/>
        </pc:sldMkLst>
      </pc:sldChg>
    </pc:docChg>
  </pc:docChgLst>
  <pc:docChgLst>
    <pc:chgData name="Smith, Christopher" userId="f635bcaf-d701-437b-bffd-1a8f160c01d9" providerId="ADAL" clId="{F0AFCA86-C06C-4CC4-8845-A9576A21B15E}"/>
    <pc:docChg chg="modSld">
      <pc:chgData name="Smith, Christopher" userId="f635bcaf-d701-437b-bffd-1a8f160c01d9" providerId="ADAL" clId="{F0AFCA86-C06C-4CC4-8845-A9576A21B15E}" dt="2024-03-06T15:45:12.810" v="7" actId="20577"/>
      <pc:docMkLst>
        <pc:docMk/>
      </pc:docMkLst>
      <pc:sldChg chg="modSp mod">
        <pc:chgData name="Smith, Christopher" userId="f635bcaf-d701-437b-bffd-1a8f160c01d9" providerId="ADAL" clId="{F0AFCA86-C06C-4CC4-8845-A9576A21B15E}" dt="2024-03-06T15:45:00.626" v="1" actId="20577"/>
        <pc:sldMkLst>
          <pc:docMk/>
          <pc:sldMk cId="2132968020" sldId="262"/>
        </pc:sldMkLst>
        <pc:spChg chg="mod">
          <ac:chgData name="Smith, Christopher" userId="f635bcaf-d701-437b-bffd-1a8f160c01d9" providerId="ADAL" clId="{F0AFCA86-C06C-4CC4-8845-A9576A21B15E}" dt="2024-03-06T15:45:00.626" v="1" actId="20577"/>
          <ac:spMkLst>
            <pc:docMk/>
            <pc:sldMk cId="2132968020" sldId="262"/>
            <ac:spMk id="4" creationId="{6FDEFC58-389A-49FA-BE63-20EA0C26EABD}"/>
          </ac:spMkLst>
        </pc:spChg>
      </pc:sldChg>
      <pc:sldChg chg="modSp mod">
        <pc:chgData name="Smith, Christopher" userId="f635bcaf-d701-437b-bffd-1a8f160c01d9" providerId="ADAL" clId="{F0AFCA86-C06C-4CC4-8845-A9576A21B15E}" dt="2024-03-06T15:45:05.098" v="3" actId="20577"/>
        <pc:sldMkLst>
          <pc:docMk/>
          <pc:sldMk cId="878903118" sldId="263"/>
        </pc:sldMkLst>
        <pc:spChg chg="mod">
          <ac:chgData name="Smith, Christopher" userId="f635bcaf-d701-437b-bffd-1a8f160c01d9" providerId="ADAL" clId="{F0AFCA86-C06C-4CC4-8845-A9576A21B15E}" dt="2024-03-06T15:45:05.098" v="3" actId="20577"/>
          <ac:spMkLst>
            <pc:docMk/>
            <pc:sldMk cId="878903118" sldId="263"/>
            <ac:spMk id="4" creationId="{6FDEFC58-389A-49FA-BE63-20EA0C26EABD}"/>
          </ac:spMkLst>
        </pc:spChg>
      </pc:sldChg>
      <pc:sldChg chg="modSp mod">
        <pc:chgData name="Smith, Christopher" userId="f635bcaf-d701-437b-bffd-1a8f160c01d9" providerId="ADAL" clId="{F0AFCA86-C06C-4CC4-8845-A9576A21B15E}" dt="2024-03-06T15:45:08.778" v="5" actId="20577"/>
        <pc:sldMkLst>
          <pc:docMk/>
          <pc:sldMk cId="1794607268" sldId="264"/>
        </pc:sldMkLst>
        <pc:spChg chg="mod">
          <ac:chgData name="Smith, Christopher" userId="f635bcaf-d701-437b-bffd-1a8f160c01d9" providerId="ADAL" clId="{F0AFCA86-C06C-4CC4-8845-A9576A21B15E}" dt="2024-03-06T15:45:08.778" v="5" actId="20577"/>
          <ac:spMkLst>
            <pc:docMk/>
            <pc:sldMk cId="1794607268" sldId="264"/>
            <ac:spMk id="4" creationId="{6FDEFC58-389A-49FA-BE63-20EA0C26EABD}"/>
          </ac:spMkLst>
        </pc:spChg>
      </pc:sldChg>
      <pc:sldChg chg="modSp mod">
        <pc:chgData name="Smith, Christopher" userId="f635bcaf-d701-437b-bffd-1a8f160c01d9" providerId="ADAL" clId="{F0AFCA86-C06C-4CC4-8845-A9576A21B15E}" dt="2024-03-06T15:45:12.810" v="7" actId="20577"/>
        <pc:sldMkLst>
          <pc:docMk/>
          <pc:sldMk cId="2795486685" sldId="265"/>
        </pc:sldMkLst>
        <pc:spChg chg="mod">
          <ac:chgData name="Smith, Christopher" userId="f635bcaf-d701-437b-bffd-1a8f160c01d9" providerId="ADAL" clId="{F0AFCA86-C06C-4CC4-8845-A9576A21B15E}" dt="2024-03-06T15:45:12.810" v="7" actId="20577"/>
          <ac:spMkLst>
            <pc:docMk/>
            <pc:sldMk cId="2795486685" sldId="265"/>
            <ac:spMk id="4" creationId="{6FDEFC58-389A-49FA-BE63-20EA0C26EABD}"/>
          </ac:spMkLst>
        </pc:spChg>
      </pc:sldChg>
    </pc:docChg>
  </pc:docChgLst>
  <pc:docChgLst>
    <pc:chgData name="Christopher Smith" userId="f635bcaf-d701-437b-bffd-1a8f160c01d9" providerId="ADAL" clId="{9029FF13-38D0-43C6-B068-EB881EBBC573}"/>
    <pc:docChg chg="custSel addSld delSld modSld">
      <pc:chgData name="Christopher Smith" userId="f635bcaf-d701-437b-bffd-1a8f160c01d9" providerId="ADAL" clId="{9029FF13-38D0-43C6-B068-EB881EBBC573}" dt="2023-02-22T23:32:56.698" v="384" actId="20577"/>
      <pc:docMkLst>
        <pc:docMk/>
      </pc:docMkLst>
      <pc:sldChg chg="modSp del">
        <pc:chgData name="Christopher Smith" userId="f635bcaf-d701-437b-bffd-1a8f160c01d9" providerId="ADAL" clId="{9029FF13-38D0-43C6-B068-EB881EBBC573}" dt="2023-02-22T23:23:21.950" v="206" actId="47"/>
        <pc:sldMkLst>
          <pc:docMk/>
          <pc:sldMk cId="1953362540" sldId="256"/>
        </pc:sldMkLst>
        <pc:spChg chg="mod">
          <ac:chgData name="Christopher Smith" userId="f635bcaf-d701-437b-bffd-1a8f160c01d9" providerId="ADAL" clId="{9029FF13-38D0-43C6-B068-EB881EBBC573}" dt="2023-02-22T23:04:34.758" v="0"/>
          <ac:spMkLst>
            <pc:docMk/>
            <pc:sldMk cId="1953362540" sldId="256"/>
            <ac:spMk id="4" creationId="{6FDEFC58-389A-49FA-BE63-20EA0C26EABD}"/>
          </ac:spMkLst>
        </pc:spChg>
      </pc:sldChg>
      <pc:sldChg chg="modSp del">
        <pc:chgData name="Christopher Smith" userId="f635bcaf-d701-437b-bffd-1a8f160c01d9" providerId="ADAL" clId="{9029FF13-38D0-43C6-B068-EB881EBBC573}" dt="2023-02-22T23:23:21.950" v="206" actId="47"/>
        <pc:sldMkLst>
          <pc:docMk/>
          <pc:sldMk cId="2074702340" sldId="259"/>
        </pc:sldMkLst>
        <pc:spChg chg="mod">
          <ac:chgData name="Christopher Smith" userId="f635bcaf-d701-437b-bffd-1a8f160c01d9" providerId="ADAL" clId="{9029FF13-38D0-43C6-B068-EB881EBBC573}" dt="2023-02-22T23:04:34.758" v="0"/>
          <ac:spMkLst>
            <pc:docMk/>
            <pc:sldMk cId="2074702340" sldId="259"/>
            <ac:spMk id="4" creationId="{6FDEFC58-389A-49FA-BE63-20EA0C26EABD}"/>
          </ac:spMkLst>
        </pc:spChg>
      </pc:sldChg>
      <pc:sldChg chg="addSp delSp modSp mod">
        <pc:chgData name="Christopher Smith" userId="f635bcaf-d701-437b-bffd-1a8f160c01d9" providerId="ADAL" clId="{9029FF13-38D0-43C6-B068-EB881EBBC573}" dt="2023-02-22T23:19:28.946" v="205" actId="20577"/>
        <pc:sldMkLst>
          <pc:docMk/>
          <pc:sldMk cId="2132968020" sldId="262"/>
        </pc:sldMkLst>
        <pc:spChg chg="add mod">
          <ac:chgData name="Christopher Smith" userId="f635bcaf-d701-437b-bffd-1a8f160c01d9" providerId="ADAL" clId="{9029FF13-38D0-43C6-B068-EB881EBBC573}" dt="2023-02-22T23:19:28.946" v="205" actId="20577"/>
          <ac:spMkLst>
            <pc:docMk/>
            <pc:sldMk cId="2132968020" sldId="262"/>
            <ac:spMk id="3" creationId="{8E47C227-E64B-0907-1979-548A514FB2F4}"/>
          </ac:spMkLst>
        </pc:spChg>
        <pc:spChg chg="mod">
          <ac:chgData name="Christopher Smith" userId="f635bcaf-d701-437b-bffd-1a8f160c01d9" providerId="ADAL" clId="{9029FF13-38D0-43C6-B068-EB881EBBC573}" dt="2023-02-22T23:04:34.758" v="0"/>
          <ac:spMkLst>
            <pc:docMk/>
            <pc:sldMk cId="2132968020" sldId="262"/>
            <ac:spMk id="4" creationId="{6FDEFC58-389A-49FA-BE63-20EA0C26EABD}"/>
          </ac:spMkLst>
        </pc:spChg>
        <pc:spChg chg="mod">
          <ac:chgData name="Christopher Smith" userId="f635bcaf-d701-437b-bffd-1a8f160c01d9" providerId="ADAL" clId="{9029FF13-38D0-43C6-B068-EB881EBBC573}" dt="2023-02-22T23:19:21.751" v="183" actId="1035"/>
          <ac:spMkLst>
            <pc:docMk/>
            <pc:sldMk cId="2132968020" sldId="262"/>
            <ac:spMk id="9" creationId="{D87AC69C-C6CC-4FAB-A999-6457ACC399A4}"/>
          </ac:spMkLst>
        </pc:spChg>
        <pc:spChg chg="del">
          <ac:chgData name="Christopher Smith" userId="f635bcaf-d701-437b-bffd-1a8f160c01d9" providerId="ADAL" clId="{9029FF13-38D0-43C6-B068-EB881EBBC573}" dt="2023-02-22T23:17:09.336" v="2" actId="478"/>
          <ac:spMkLst>
            <pc:docMk/>
            <pc:sldMk cId="2132968020" sldId="262"/>
            <ac:spMk id="11" creationId="{89BA7AD5-915D-404C-85FE-4A0CC7F14065}"/>
          </ac:spMkLst>
        </pc:spChg>
        <pc:graphicFrameChg chg="add del mod">
          <ac:chgData name="Christopher Smith" userId="f635bcaf-d701-437b-bffd-1a8f160c01d9" providerId="ADAL" clId="{9029FF13-38D0-43C6-B068-EB881EBBC573}" dt="2023-02-22T23:17:50.403" v="33" actId="478"/>
          <ac:graphicFrameMkLst>
            <pc:docMk/>
            <pc:sldMk cId="2132968020" sldId="262"/>
            <ac:graphicFrameMk id="2" creationId="{0FA403CC-C03D-EB1B-8C74-ED199C66C307}"/>
          </ac:graphicFrameMkLst>
        </pc:graphicFrameChg>
      </pc:sldChg>
      <pc:sldChg chg="modSp del">
        <pc:chgData name="Christopher Smith" userId="f635bcaf-d701-437b-bffd-1a8f160c01d9" providerId="ADAL" clId="{9029FF13-38D0-43C6-B068-EB881EBBC573}" dt="2023-02-22T23:23:21.950" v="206" actId="47"/>
        <pc:sldMkLst>
          <pc:docMk/>
          <pc:sldMk cId="861082683" sldId="263"/>
        </pc:sldMkLst>
        <pc:spChg chg="mod">
          <ac:chgData name="Christopher Smith" userId="f635bcaf-d701-437b-bffd-1a8f160c01d9" providerId="ADAL" clId="{9029FF13-38D0-43C6-B068-EB881EBBC573}" dt="2023-02-22T23:04:34.758" v="0"/>
          <ac:spMkLst>
            <pc:docMk/>
            <pc:sldMk cId="861082683" sldId="263"/>
            <ac:spMk id="4" creationId="{6FDEFC58-389A-49FA-BE63-20EA0C26EABD}"/>
          </ac:spMkLst>
        </pc:spChg>
      </pc:sldChg>
      <pc:sldChg chg="delSp modSp add mod">
        <pc:chgData name="Christopher Smith" userId="f635bcaf-d701-437b-bffd-1a8f160c01d9" providerId="ADAL" clId="{9029FF13-38D0-43C6-B068-EB881EBBC573}" dt="2023-02-22T23:31:00.306" v="258" actId="20577"/>
        <pc:sldMkLst>
          <pc:docMk/>
          <pc:sldMk cId="878903118" sldId="263"/>
        </pc:sldMkLst>
        <pc:spChg chg="mod">
          <ac:chgData name="Christopher Smith" userId="f635bcaf-d701-437b-bffd-1a8f160c01d9" providerId="ADAL" clId="{9029FF13-38D0-43C6-B068-EB881EBBC573}" dt="2023-02-22T23:31:00.306" v="258" actId="20577"/>
          <ac:spMkLst>
            <pc:docMk/>
            <pc:sldMk cId="878903118" sldId="263"/>
            <ac:spMk id="3" creationId="{8E47C227-E64B-0907-1979-548A514FB2F4}"/>
          </ac:spMkLst>
        </pc:spChg>
        <pc:spChg chg="del">
          <ac:chgData name="Christopher Smith" userId="f635bcaf-d701-437b-bffd-1a8f160c01d9" providerId="ADAL" clId="{9029FF13-38D0-43C6-B068-EB881EBBC573}" dt="2023-02-22T23:26:06.651" v="208" actId="478"/>
          <ac:spMkLst>
            <pc:docMk/>
            <pc:sldMk cId="878903118" sldId="263"/>
            <ac:spMk id="9" creationId="{D87AC69C-C6CC-4FAB-A999-6457ACC399A4}"/>
          </ac:spMkLst>
        </pc:spChg>
      </pc:sldChg>
      <pc:sldChg chg="modSp del">
        <pc:chgData name="Christopher Smith" userId="f635bcaf-d701-437b-bffd-1a8f160c01d9" providerId="ADAL" clId="{9029FF13-38D0-43C6-B068-EB881EBBC573}" dt="2023-02-22T23:23:21.950" v="206" actId="47"/>
        <pc:sldMkLst>
          <pc:docMk/>
          <pc:sldMk cId="1054727087" sldId="264"/>
        </pc:sldMkLst>
        <pc:spChg chg="mod">
          <ac:chgData name="Christopher Smith" userId="f635bcaf-d701-437b-bffd-1a8f160c01d9" providerId="ADAL" clId="{9029FF13-38D0-43C6-B068-EB881EBBC573}" dt="2023-02-22T23:04:34.758" v="0"/>
          <ac:spMkLst>
            <pc:docMk/>
            <pc:sldMk cId="1054727087" sldId="264"/>
            <ac:spMk id="4" creationId="{6FDEFC58-389A-49FA-BE63-20EA0C26EABD}"/>
          </ac:spMkLst>
        </pc:spChg>
      </pc:sldChg>
      <pc:sldChg chg="modSp add mod">
        <pc:chgData name="Christopher Smith" userId="f635bcaf-d701-437b-bffd-1a8f160c01d9" providerId="ADAL" clId="{9029FF13-38D0-43C6-B068-EB881EBBC573}" dt="2023-02-22T23:30:44.517" v="257" actId="20577"/>
        <pc:sldMkLst>
          <pc:docMk/>
          <pc:sldMk cId="1794607268" sldId="264"/>
        </pc:sldMkLst>
        <pc:spChg chg="mod">
          <ac:chgData name="Christopher Smith" userId="f635bcaf-d701-437b-bffd-1a8f160c01d9" providerId="ADAL" clId="{9029FF13-38D0-43C6-B068-EB881EBBC573}" dt="2023-02-22T23:30:44.517" v="257" actId="20577"/>
          <ac:spMkLst>
            <pc:docMk/>
            <pc:sldMk cId="1794607268" sldId="264"/>
            <ac:spMk id="3" creationId="{8E47C227-E64B-0907-1979-548A514FB2F4}"/>
          </ac:spMkLst>
        </pc:spChg>
      </pc:sldChg>
      <pc:sldChg chg="modSp del">
        <pc:chgData name="Christopher Smith" userId="f635bcaf-d701-437b-bffd-1a8f160c01d9" providerId="ADAL" clId="{9029FF13-38D0-43C6-B068-EB881EBBC573}" dt="2023-02-22T23:23:21.950" v="206" actId="47"/>
        <pc:sldMkLst>
          <pc:docMk/>
          <pc:sldMk cId="1445061305" sldId="265"/>
        </pc:sldMkLst>
        <pc:spChg chg="mod">
          <ac:chgData name="Christopher Smith" userId="f635bcaf-d701-437b-bffd-1a8f160c01d9" providerId="ADAL" clId="{9029FF13-38D0-43C6-B068-EB881EBBC573}" dt="2023-02-22T23:04:34.758" v="0"/>
          <ac:spMkLst>
            <pc:docMk/>
            <pc:sldMk cId="1445061305" sldId="265"/>
            <ac:spMk id="4" creationId="{6FDEFC58-389A-49FA-BE63-20EA0C26EABD}"/>
          </ac:spMkLst>
        </pc:spChg>
      </pc:sldChg>
      <pc:sldChg chg="addSp modSp add mod">
        <pc:chgData name="Christopher Smith" userId="f635bcaf-d701-437b-bffd-1a8f160c01d9" providerId="ADAL" clId="{9029FF13-38D0-43C6-B068-EB881EBBC573}" dt="2023-02-22T23:32:56.698" v="384" actId="20577"/>
        <pc:sldMkLst>
          <pc:docMk/>
          <pc:sldMk cId="2795486685" sldId="265"/>
        </pc:sldMkLst>
        <pc:spChg chg="add mod">
          <ac:chgData name="Christopher Smith" userId="f635bcaf-d701-437b-bffd-1a8f160c01d9" providerId="ADAL" clId="{9029FF13-38D0-43C6-B068-EB881EBBC573}" dt="2023-02-22T23:32:56.698" v="384" actId="20577"/>
          <ac:spMkLst>
            <pc:docMk/>
            <pc:sldMk cId="2795486685" sldId="265"/>
            <ac:spMk id="2" creationId="{E4FD8652-FD7B-97A3-F4A2-C07D25D6F2B4}"/>
          </ac:spMkLst>
        </pc:spChg>
        <pc:spChg chg="mod">
          <ac:chgData name="Christopher Smith" userId="f635bcaf-d701-437b-bffd-1a8f160c01d9" providerId="ADAL" clId="{9029FF13-38D0-43C6-B068-EB881EBBC573}" dt="2023-02-22T23:32:21.268" v="302" actId="552"/>
          <ac:spMkLst>
            <pc:docMk/>
            <pc:sldMk cId="2795486685" sldId="265"/>
            <ac:spMk id="3" creationId="{8E47C227-E64B-0907-1979-548A514FB2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02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60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92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18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40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063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9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64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37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93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70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91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420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9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9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92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7204451"/>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#5: Transportation Costs &amp; Benefits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9" name="TextBox 8">
            <a:extLst>
              <a:ext uri="{FF2B5EF4-FFF2-40B4-BE49-F238E27FC236}">
                <a16:creationId xmlns:a16="http://schemas.microsoft.com/office/drawing/2014/main" id="{D87AC69C-C6CC-4FAB-A999-6457ACC399A4}"/>
              </a:ext>
            </a:extLst>
          </p:cNvPr>
          <p:cNvSpPr txBox="1"/>
          <p:nvPr/>
        </p:nvSpPr>
        <p:spPr>
          <a:xfrm>
            <a:off x="4845125" y="1607160"/>
            <a:ext cx="7014643"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report the total costs per mile (in current dollars) for the average car, compact car, electric car, bicycle and walk modes. Now compare the various categories of costs (e.g., health benefits, air pollution, greenhouse gas emissions GHG) between these modes. Also how do these costs differ by type of travel (i.e., urban peak, urban off-peak and rural travel, tables 1-3)? What do these per mile costs suggest about the potential roles of electric cars and non-motorized modes of transportation for advancing sustainable transportation</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3" name="TextBox 2">
            <a:extLst>
              <a:ext uri="{FF2B5EF4-FFF2-40B4-BE49-F238E27FC236}">
                <a16:creationId xmlns:a16="http://schemas.microsoft.com/office/drawing/2014/main" id="{8E47C227-E64B-0907-1979-548A514FB2F4}"/>
              </a:ext>
            </a:extLst>
          </p:cNvPr>
          <p:cNvSpPr txBox="1"/>
          <p:nvPr/>
        </p:nvSpPr>
        <p:spPr>
          <a:xfrm>
            <a:off x="4845125" y="73000"/>
            <a:ext cx="701464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note the default distribution of vehicle travel by type used in your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sto MT" panose="02040603050505030304"/>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Urban Peak: __%; Urban Off-Peak ___%; Rural ___%</a:t>
            </a:r>
          </a:p>
        </p:txBody>
      </p:sp>
    </p:spTree>
    <p:extLst>
      <p:ext uri="{BB962C8B-B14F-4D97-AF65-F5344CB8AC3E}">
        <p14:creationId xmlns:p14="http://schemas.microsoft.com/office/powerpoint/2010/main" val="213296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#5: Transportation Costs &amp; Benefits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3" name="TextBox 2">
            <a:extLst>
              <a:ext uri="{FF2B5EF4-FFF2-40B4-BE49-F238E27FC236}">
                <a16:creationId xmlns:a16="http://schemas.microsoft.com/office/drawing/2014/main" id="{8E47C227-E64B-0907-1979-548A514FB2F4}"/>
              </a:ext>
            </a:extLst>
          </p:cNvPr>
          <p:cNvSpPr txBox="1"/>
          <p:nvPr/>
        </p:nvSpPr>
        <p:spPr>
          <a:xfrm>
            <a:off x="4845125" y="73000"/>
            <a:ext cx="7014643"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compare the total costs per-vehicle mile with the per-passenger mile costs for Diesel Bus and Electric Trolley modes. Why are they so different? How do the costs associated with bus and trolley mass transit differ from those incurred from rideshare passengers during urban peak travel times? What is the percentage of per passenger mile cost savings if diesel busses had greater average occupancies, say 30 instead of 25 passengers during urban peak hour travel? Change the default Average Occupancy value in the Defaults worksheet for Diesel Bus urban peak travel (cell H18) to find out.</a:t>
            </a:r>
          </a:p>
        </p:txBody>
      </p:sp>
    </p:spTree>
    <p:extLst>
      <p:ext uri="{BB962C8B-B14F-4D97-AF65-F5344CB8AC3E}">
        <p14:creationId xmlns:p14="http://schemas.microsoft.com/office/powerpoint/2010/main" val="87890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#5: Transportation Costs &amp; Benefits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3" name="TextBox 2">
            <a:extLst>
              <a:ext uri="{FF2B5EF4-FFF2-40B4-BE49-F238E27FC236}">
                <a16:creationId xmlns:a16="http://schemas.microsoft.com/office/drawing/2014/main" id="{8E47C227-E64B-0907-1979-548A514FB2F4}"/>
              </a:ext>
            </a:extLst>
          </p:cNvPr>
          <p:cNvSpPr txBox="1"/>
          <p:nvPr/>
        </p:nvSpPr>
        <p:spPr>
          <a:xfrm>
            <a:off x="4845125" y="73000"/>
            <a:ext cx="7014643"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Which modes offer the greatest total benefits over the average automobile? Do you agree with these assessments? Explain your answer, referencing how specific modes perform with respect to detailed benefits categories (travel time, etc.). Write your responses in slide 3 of your presentation.</a:t>
            </a:r>
          </a:p>
        </p:txBody>
      </p:sp>
    </p:spTree>
    <p:extLst>
      <p:ext uri="{BB962C8B-B14F-4D97-AF65-F5344CB8AC3E}">
        <p14:creationId xmlns:p14="http://schemas.microsoft.com/office/powerpoint/2010/main" val="1794607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#5: </a:t>
            </a: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Transportation Costs &amp; Benefits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3" name="TextBox 2">
            <a:extLst>
              <a:ext uri="{FF2B5EF4-FFF2-40B4-BE49-F238E27FC236}">
                <a16:creationId xmlns:a16="http://schemas.microsoft.com/office/drawing/2014/main" id="{8E47C227-E64B-0907-1979-548A514FB2F4}"/>
              </a:ext>
            </a:extLst>
          </p:cNvPr>
          <p:cNvSpPr txBox="1"/>
          <p:nvPr/>
        </p:nvSpPr>
        <p:spPr>
          <a:xfrm>
            <a:off x="4845125" y="73000"/>
            <a:ext cx="7014643"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Which modes offer the greatest total benefits over the average automobile? Do you agree with these assessments? Explain your answer, referencing how specific modes perform with respect to detailed benefits categories (travel time, etc.). Write your responses in slide 3 of your presentation.</a:t>
            </a:r>
          </a:p>
        </p:txBody>
      </p:sp>
      <p:sp>
        <p:nvSpPr>
          <p:cNvPr id="2" name="TextBox 1">
            <a:extLst>
              <a:ext uri="{FF2B5EF4-FFF2-40B4-BE49-F238E27FC236}">
                <a16:creationId xmlns:a16="http://schemas.microsoft.com/office/drawing/2014/main" id="{E4FD8652-FD7B-97A3-F4A2-C07D25D6F2B4}"/>
              </a:ext>
            </a:extLst>
          </p:cNvPr>
          <p:cNvSpPr txBox="1"/>
          <p:nvPr/>
        </p:nvSpPr>
        <p:spPr>
          <a:xfrm>
            <a:off x="4845125" y="2927960"/>
            <a:ext cx="701464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Now assume that plans, programs and policies encouraged a mode shift such that 5 percent of miles by average car were replaced by rideshare trips and another 2 percent of average car miles replaced with bicycle miles. Report the total cost savings for this scenario below.</a:t>
            </a:r>
          </a:p>
        </p:txBody>
      </p:sp>
    </p:spTree>
    <p:extLst>
      <p:ext uri="{BB962C8B-B14F-4D97-AF65-F5344CB8AC3E}">
        <p14:creationId xmlns:p14="http://schemas.microsoft.com/office/powerpoint/2010/main" val="2795486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
  <TotalTime>430</TotalTime>
  <Words>445</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Calisto MT</vt:lpstr>
      <vt:lpstr>Wingdings 2</vt:lpstr>
      <vt:lpstr>SlateVTI</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Christopher Smith</cp:lastModifiedBy>
  <cp:revision>22</cp:revision>
  <dcterms:created xsi:type="dcterms:W3CDTF">2020-03-30T21:31:44Z</dcterms:created>
  <dcterms:modified xsi:type="dcterms:W3CDTF">2024-03-06T15:45:12Z</dcterms:modified>
</cp:coreProperties>
</file>