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E7F29-9707-4987-A4F0-32A1DE1DF23B}" v="2" dt="2023-02-09T00:51:28.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Smith" userId="f635bcaf-d701-437b-bffd-1a8f160c01d9" providerId="ADAL" clId="{64AE7F29-9707-4987-A4F0-32A1DE1DF23B}"/>
    <pc:docChg chg="custSel addSld delSld modSld">
      <pc:chgData name="Christopher Smith" userId="f635bcaf-d701-437b-bffd-1a8f160c01d9" providerId="ADAL" clId="{64AE7F29-9707-4987-A4F0-32A1DE1DF23B}" dt="2023-02-09T00:52:31.482" v="1085" actId="20577"/>
      <pc:docMkLst>
        <pc:docMk/>
      </pc:docMkLst>
      <pc:sldChg chg="delSp modSp mod">
        <pc:chgData name="Christopher Smith" userId="f635bcaf-d701-437b-bffd-1a8f160c01d9" providerId="ADAL" clId="{64AE7F29-9707-4987-A4F0-32A1DE1DF23B}" dt="2023-02-09T00:50:31.229" v="951" actId="478"/>
        <pc:sldMkLst>
          <pc:docMk/>
          <pc:sldMk cId="1953362540" sldId="256"/>
        </pc:sldMkLst>
        <pc:spChg chg="mod">
          <ac:chgData name="Christopher Smith" userId="f635bcaf-d701-437b-bffd-1a8f160c01d9" providerId="ADAL" clId="{64AE7F29-9707-4987-A4F0-32A1DE1DF23B}" dt="2023-02-09T00:48:23.643" v="927" actId="20577"/>
          <ac:spMkLst>
            <pc:docMk/>
            <pc:sldMk cId="1953362540" sldId="256"/>
            <ac:spMk id="2" creationId="{6C353422-89E6-F3FF-06C2-B4E62917C837}"/>
          </ac:spMkLst>
        </pc:spChg>
        <pc:spChg chg="mod">
          <ac:chgData name="Christopher Smith" userId="f635bcaf-d701-437b-bffd-1a8f160c01d9" providerId="ADAL" clId="{64AE7F29-9707-4987-A4F0-32A1DE1DF23B}" dt="2023-02-09T00:48:39.897" v="930" actId="20577"/>
          <ac:spMkLst>
            <pc:docMk/>
            <pc:sldMk cId="1953362540" sldId="256"/>
            <ac:spMk id="3" creationId="{71FE71D2-603F-F2BB-5855-D83F6FACDC4E}"/>
          </ac:spMkLst>
        </pc:spChg>
        <pc:spChg chg="mod">
          <ac:chgData name="Christopher Smith" userId="f635bcaf-d701-437b-bffd-1a8f160c01d9" providerId="ADAL" clId="{64AE7F29-9707-4987-A4F0-32A1DE1DF23B}" dt="2023-02-08T21:17:40.613" v="0"/>
          <ac:spMkLst>
            <pc:docMk/>
            <pc:sldMk cId="1953362540" sldId="256"/>
            <ac:spMk id="4" creationId="{6FDEFC58-389A-49FA-BE63-20EA0C26EABD}"/>
          </ac:spMkLst>
        </pc:spChg>
        <pc:spChg chg="del">
          <ac:chgData name="Christopher Smith" userId="f635bcaf-d701-437b-bffd-1a8f160c01d9" providerId="ADAL" clId="{64AE7F29-9707-4987-A4F0-32A1DE1DF23B}" dt="2023-02-09T00:50:31.229" v="951" actId="478"/>
          <ac:spMkLst>
            <pc:docMk/>
            <pc:sldMk cId="1953362540" sldId="256"/>
            <ac:spMk id="7" creationId="{ABCEB55A-A1E4-4968-AB1F-0DA6E07E2274}"/>
          </ac:spMkLst>
        </pc:spChg>
      </pc:sldChg>
      <pc:sldChg chg="delSp modSp mod">
        <pc:chgData name="Christopher Smith" userId="f635bcaf-d701-437b-bffd-1a8f160c01d9" providerId="ADAL" clId="{64AE7F29-9707-4987-A4F0-32A1DE1DF23B}" dt="2023-02-09T00:50:28.563" v="950" actId="478"/>
        <pc:sldMkLst>
          <pc:docMk/>
          <pc:sldMk cId="2074702340" sldId="259"/>
        </pc:sldMkLst>
        <pc:spChg chg="mod">
          <ac:chgData name="Christopher Smith" userId="f635bcaf-d701-437b-bffd-1a8f160c01d9" providerId="ADAL" clId="{64AE7F29-9707-4987-A4F0-32A1DE1DF23B}" dt="2023-02-08T21:17:40.613" v="0"/>
          <ac:spMkLst>
            <pc:docMk/>
            <pc:sldMk cId="2074702340" sldId="259"/>
            <ac:spMk id="4" creationId="{6FDEFC58-389A-49FA-BE63-20EA0C26EABD}"/>
          </ac:spMkLst>
        </pc:spChg>
        <pc:spChg chg="del">
          <ac:chgData name="Christopher Smith" userId="f635bcaf-d701-437b-bffd-1a8f160c01d9" providerId="ADAL" clId="{64AE7F29-9707-4987-A4F0-32A1DE1DF23B}" dt="2023-02-09T00:50:28.563" v="950" actId="478"/>
          <ac:spMkLst>
            <pc:docMk/>
            <pc:sldMk cId="2074702340" sldId="259"/>
            <ac:spMk id="5" creationId="{EC36BCD7-A85B-D5F9-3579-42C4D58C23CC}"/>
          </ac:spMkLst>
        </pc:spChg>
        <pc:spChg chg="mod">
          <ac:chgData name="Christopher Smith" userId="f635bcaf-d701-437b-bffd-1a8f160c01d9" providerId="ADAL" clId="{64AE7F29-9707-4987-A4F0-32A1DE1DF23B}" dt="2023-02-09T00:48:55.219" v="936" actId="20577"/>
          <ac:spMkLst>
            <pc:docMk/>
            <pc:sldMk cId="2074702340" sldId="259"/>
            <ac:spMk id="6" creationId="{85F31718-A3B4-621F-29DD-333474CDAAB9}"/>
          </ac:spMkLst>
        </pc:spChg>
        <pc:spChg chg="mod">
          <ac:chgData name="Christopher Smith" userId="f635bcaf-d701-437b-bffd-1a8f160c01d9" providerId="ADAL" clId="{64AE7F29-9707-4987-A4F0-32A1DE1DF23B}" dt="2023-02-09T00:49:30.883" v="942" actId="20577"/>
          <ac:spMkLst>
            <pc:docMk/>
            <pc:sldMk cId="2074702340" sldId="259"/>
            <ac:spMk id="8" creationId="{A6D699C6-DF86-5F46-D24B-11ED456A1CD6}"/>
          </ac:spMkLst>
        </pc:spChg>
      </pc:sldChg>
      <pc:sldChg chg="delSp modSp mod">
        <pc:chgData name="Christopher Smith" userId="f635bcaf-d701-437b-bffd-1a8f160c01d9" providerId="ADAL" clId="{64AE7F29-9707-4987-A4F0-32A1DE1DF23B}" dt="2023-02-09T00:50:34.004" v="952" actId="478"/>
        <pc:sldMkLst>
          <pc:docMk/>
          <pc:sldMk cId="2132968020" sldId="262"/>
        </pc:sldMkLst>
        <pc:spChg chg="del mod">
          <ac:chgData name="Christopher Smith" userId="f635bcaf-d701-437b-bffd-1a8f160c01d9" providerId="ADAL" clId="{64AE7F29-9707-4987-A4F0-32A1DE1DF23B}" dt="2023-02-09T00:50:34.004" v="952" actId="478"/>
          <ac:spMkLst>
            <pc:docMk/>
            <pc:sldMk cId="2132968020" sldId="262"/>
            <ac:spMk id="2" creationId="{37F6E1CD-5A98-E379-2A81-F4F25403AA1E}"/>
          </ac:spMkLst>
        </pc:spChg>
        <pc:spChg chg="mod">
          <ac:chgData name="Christopher Smith" userId="f635bcaf-d701-437b-bffd-1a8f160c01d9" providerId="ADAL" clId="{64AE7F29-9707-4987-A4F0-32A1DE1DF23B}" dt="2023-02-08T21:17:40.613" v="0"/>
          <ac:spMkLst>
            <pc:docMk/>
            <pc:sldMk cId="2132968020" sldId="262"/>
            <ac:spMk id="4" creationId="{6FDEFC58-389A-49FA-BE63-20EA0C26EABD}"/>
          </ac:spMkLst>
        </pc:spChg>
        <pc:spChg chg="mod">
          <ac:chgData name="Christopher Smith" userId="f635bcaf-d701-437b-bffd-1a8f160c01d9" providerId="ADAL" clId="{64AE7F29-9707-4987-A4F0-32A1DE1DF23B}" dt="2023-02-08T21:21:35.213" v="599" actId="20577"/>
          <ac:spMkLst>
            <pc:docMk/>
            <pc:sldMk cId="2132968020" sldId="262"/>
            <ac:spMk id="9" creationId="{D87AC69C-C6CC-4FAB-A999-6457ACC399A4}"/>
          </ac:spMkLst>
        </pc:spChg>
        <pc:spChg chg="mod">
          <ac:chgData name="Christopher Smith" userId="f635bcaf-d701-437b-bffd-1a8f160c01d9" providerId="ADAL" clId="{64AE7F29-9707-4987-A4F0-32A1DE1DF23B}" dt="2023-02-08T21:26:05.974" v="926" actId="20577"/>
          <ac:spMkLst>
            <pc:docMk/>
            <pc:sldMk cId="2132968020" sldId="262"/>
            <ac:spMk id="11" creationId="{89BA7AD5-915D-404C-85FE-4A0CC7F14065}"/>
          </ac:spMkLst>
        </pc:spChg>
      </pc:sldChg>
      <pc:sldChg chg="modSp mod">
        <pc:chgData name="Christopher Smith" userId="f635bcaf-d701-437b-bffd-1a8f160c01d9" providerId="ADAL" clId="{64AE7F29-9707-4987-A4F0-32A1DE1DF23B}" dt="2023-02-09T00:50:22.378" v="949" actId="20577"/>
        <pc:sldMkLst>
          <pc:docMk/>
          <pc:sldMk cId="861082683" sldId="263"/>
        </pc:sldMkLst>
        <pc:spChg chg="mod">
          <ac:chgData name="Christopher Smith" userId="f635bcaf-d701-437b-bffd-1a8f160c01d9" providerId="ADAL" clId="{64AE7F29-9707-4987-A4F0-32A1DE1DF23B}" dt="2023-02-08T21:17:40.613" v="0"/>
          <ac:spMkLst>
            <pc:docMk/>
            <pc:sldMk cId="861082683" sldId="263"/>
            <ac:spMk id="4" creationId="{6FDEFC58-389A-49FA-BE63-20EA0C26EABD}"/>
          </ac:spMkLst>
        </pc:spChg>
        <pc:spChg chg="mod">
          <ac:chgData name="Christopher Smith" userId="f635bcaf-d701-437b-bffd-1a8f160c01d9" providerId="ADAL" clId="{64AE7F29-9707-4987-A4F0-32A1DE1DF23B}" dt="2023-02-09T00:50:09.972" v="944" actId="20577"/>
          <ac:spMkLst>
            <pc:docMk/>
            <pc:sldMk cId="861082683" sldId="263"/>
            <ac:spMk id="6" creationId="{85F31718-A3B4-621F-29DD-333474CDAAB9}"/>
          </ac:spMkLst>
        </pc:spChg>
        <pc:spChg chg="mod">
          <ac:chgData name="Christopher Smith" userId="f635bcaf-d701-437b-bffd-1a8f160c01d9" providerId="ADAL" clId="{64AE7F29-9707-4987-A4F0-32A1DE1DF23B}" dt="2023-02-09T00:50:22.378" v="949" actId="20577"/>
          <ac:spMkLst>
            <pc:docMk/>
            <pc:sldMk cId="861082683" sldId="263"/>
            <ac:spMk id="8" creationId="{A6D699C6-DF86-5F46-D24B-11ED456A1CD6}"/>
          </ac:spMkLst>
        </pc:spChg>
      </pc:sldChg>
      <pc:sldChg chg="delSp modSp mod">
        <pc:chgData name="Christopher Smith" userId="f635bcaf-d701-437b-bffd-1a8f160c01d9" providerId="ADAL" clId="{64AE7F29-9707-4987-A4F0-32A1DE1DF23B}" dt="2023-02-09T00:51:24.795" v="988" actId="478"/>
        <pc:sldMkLst>
          <pc:docMk/>
          <pc:sldMk cId="1054727087" sldId="264"/>
        </pc:sldMkLst>
        <pc:spChg chg="mod">
          <ac:chgData name="Christopher Smith" userId="f635bcaf-d701-437b-bffd-1a8f160c01d9" providerId="ADAL" clId="{64AE7F29-9707-4987-A4F0-32A1DE1DF23B}" dt="2023-02-08T21:17:40.613" v="0"/>
          <ac:spMkLst>
            <pc:docMk/>
            <pc:sldMk cId="1054727087" sldId="264"/>
            <ac:spMk id="4" creationId="{6FDEFC58-389A-49FA-BE63-20EA0C26EABD}"/>
          </ac:spMkLst>
        </pc:spChg>
        <pc:spChg chg="mod">
          <ac:chgData name="Christopher Smith" userId="f635bcaf-d701-437b-bffd-1a8f160c01d9" providerId="ADAL" clId="{64AE7F29-9707-4987-A4F0-32A1DE1DF23B}" dt="2023-02-09T00:51:19.198" v="987" actId="20577"/>
          <ac:spMkLst>
            <pc:docMk/>
            <pc:sldMk cId="1054727087" sldId="264"/>
            <ac:spMk id="6" creationId="{85F31718-A3B4-621F-29DD-333474CDAAB9}"/>
          </ac:spMkLst>
        </pc:spChg>
        <pc:spChg chg="del">
          <ac:chgData name="Christopher Smith" userId="f635bcaf-d701-437b-bffd-1a8f160c01d9" providerId="ADAL" clId="{64AE7F29-9707-4987-A4F0-32A1DE1DF23B}" dt="2023-02-09T00:51:24.795" v="988" actId="478"/>
          <ac:spMkLst>
            <pc:docMk/>
            <pc:sldMk cId="1054727087" sldId="264"/>
            <ac:spMk id="8" creationId="{A6D699C6-DF86-5F46-D24B-11ED456A1CD6}"/>
          </ac:spMkLst>
        </pc:spChg>
      </pc:sldChg>
      <pc:sldChg chg="delSp add del setBg delDesignElem">
        <pc:chgData name="Christopher Smith" userId="f635bcaf-d701-437b-bffd-1a8f160c01d9" providerId="ADAL" clId="{64AE7F29-9707-4987-A4F0-32A1DE1DF23B}" dt="2023-02-09T00:51:30.687" v="991" actId="47"/>
        <pc:sldMkLst>
          <pc:docMk/>
          <pc:sldMk cId="29506700" sldId="265"/>
        </pc:sldMkLst>
        <pc:spChg chg="del">
          <ac:chgData name="Christopher Smith" userId="f635bcaf-d701-437b-bffd-1a8f160c01d9" providerId="ADAL" clId="{64AE7F29-9707-4987-A4F0-32A1DE1DF23B}" dt="2023-02-09T00:51:28.333" v="990"/>
          <ac:spMkLst>
            <pc:docMk/>
            <pc:sldMk cId="29506700" sldId="265"/>
            <ac:spMk id="10" creationId="{1E70A317-DCED-4E80-AA2D-467D8702E5CB}"/>
          </ac:spMkLst>
        </pc:spChg>
        <pc:spChg chg="del">
          <ac:chgData name="Christopher Smith" userId="f635bcaf-d701-437b-bffd-1a8f160c01d9" providerId="ADAL" clId="{64AE7F29-9707-4987-A4F0-32A1DE1DF23B}" dt="2023-02-09T00:51:28.333" v="990"/>
          <ac:spMkLst>
            <pc:docMk/>
            <pc:sldMk cId="29506700" sldId="265"/>
            <ac:spMk id="12" creationId="{A6D87845-294F-40CB-BC48-46455460D292}"/>
          </ac:spMkLst>
        </pc:spChg>
      </pc:sldChg>
      <pc:sldChg chg="modSp add mod">
        <pc:chgData name="Christopher Smith" userId="f635bcaf-d701-437b-bffd-1a8f160c01d9" providerId="ADAL" clId="{64AE7F29-9707-4987-A4F0-32A1DE1DF23B}" dt="2023-02-09T00:52:31.482" v="1085" actId="20577"/>
        <pc:sldMkLst>
          <pc:docMk/>
          <pc:sldMk cId="1445061305" sldId="265"/>
        </pc:sldMkLst>
        <pc:spChg chg="mod">
          <ac:chgData name="Christopher Smith" userId="f635bcaf-d701-437b-bffd-1a8f160c01d9" providerId="ADAL" clId="{64AE7F29-9707-4987-A4F0-32A1DE1DF23B}" dt="2023-02-09T00:52:31.482" v="1085" actId="20577"/>
          <ac:spMkLst>
            <pc:docMk/>
            <pc:sldMk cId="1445061305" sldId="265"/>
            <ac:spMk id="6" creationId="{85F31718-A3B4-621F-29DD-333474CDAAB9}"/>
          </ac:spMkLst>
        </pc:spChg>
      </pc:sldChg>
    </pc:docChg>
  </pc:docChgLst>
  <pc:docChgLst>
    <pc:chgData name="Smith, Christopher" userId="55859027-47ff-4ec1-a263-656b30aeb6f0" providerId="ADAL" clId="{002B33B7-3C81-4108-9EA0-0F44EEBD009D}"/>
    <pc:docChg chg="custSel addSld delSld modSld sldOrd">
      <pc:chgData name="Smith, Christopher" userId="55859027-47ff-4ec1-a263-656b30aeb6f0" providerId="ADAL" clId="{002B33B7-3C81-4108-9EA0-0F44EEBD009D}" dt="2023-01-12T23:36:15.344" v="1136"/>
      <pc:docMkLst>
        <pc:docMk/>
      </pc:docMkLst>
      <pc:sldChg chg="addSp delSp modSp mod">
        <pc:chgData name="Smith, Christopher" userId="55859027-47ff-4ec1-a263-656b30aeb6f0" providerId="ADAL" clId="{002B33B7-3C81-4108-9EA0-0F44EEBD009D}" dt="2023-01-12T23:36:09.046" v="1135" actId="20577"/>
        <pc:sldMkLst>
          <pc:docMk/>
          <pc:sldMk cId="1953362540" sldId="256"/>
        </pc:sldMkLst>
        <pc:spChg chg="mod">
          <ac:chgData name="Smith, Christopher" userId="55859027-47ff-4ec1-a263-656b30aeb6f0" providerId="ADAL" clId="{002B33B7-3C81-4108-9EA0-0F44EEBD009D}" dt="2023-01-11T23:51:54.566" v="1058" actId="20577"/>
          <ac:spMkLst>
            <pc:docMk/>
            <pc:sldMk cId="1953362540" sldId="256"/>
            <ac:spMk id="4" creationId="{6FDEFC58-389A-49FA-BE63-20EA0C26EABD}"/>
          </ac:spMkLst>
        </pc:spChg>
        <pc:spChg chg="mod">
          <ac:chgData name="Smith, Christopher" userId="55859027-47ff-4ec1-a263-656b30aeb6f0" providerId="ADAL" clId="{002B33B7-3C81-4108-9EA0-0F44EEBD009D}" dt="2023-01-11T23:41:04.727" v="140" actId="14100"/>
          <ac:spMkLst>
            <pc:docMk/>
            <pc:sldMk cId="1953362540" sldId="256"/>
            <ac:spMk id="7" creationId="{ABCEB55A-A1E4-4968-AB1F-0DA6E07E2274}"/>
          </ac:spMkLst>
        </pc:spChg>
        <pc:spChg chg="mod">
          <ac:chgData name="Smith, Christopher" userId="55859027-47ff-4ec1-a263-656b30aeb6f0" providerId="ADAL" clId="{002B33B7-3C81-4108-9EA0-0F44EEBD009D}" dt="2023-01-12T23:36:09.046" v="1135" actId="20577"/>
          <ac:spMkLst>
            <pc:docMk/>
            <pc:sldMk cId="1953362540" sldId="256"/>
            <ac:spMk id="9" creationId="{D87AC69C-C6CC-4FAB-A999-6457ACC399A4}"/>
          </ac:spMkLst>
        </pc:spChg>
        <pc:spChg chg="mod">
          <ac:chgData name="Smith, Christopher" userId="55859027-47ff-4ec1-a263-656b30aeb6f0" providerId="ADAL" clId="{002B33B7-3C81-4108-9EA0-0F44EEBD009D}" dt="2023-01-11T23:43:54.137" v="412" actId="20577"/>
          <ac:spMkLst>
            <pc:docMk/>
            <pc:sldMk cId="1953362540" sldId="256"/>
            <ac:spMk id="11" creationId="{89BA7AD5-915D-404C-85FE-4A0CC7F14065}"/>
          </ac:spMkLst>
        </pc:spChg>
        <pc:spChg chg="del">
          <ac:chgData name="Smith, Christopher" userId="55859027-47ff-4ec1-a263-656b30aeb6f0" providerId="ADAL" clId="{002B33B7-3C81-4108-9EA0-0F44EEBD009D}" dt="2023-01-11T23:40:57.613" v="137" actId="478"/>
          <ac:spMkLst>
            <pc:docMk/>
            <pc:sldMk cId="1953362540" sldId="256"/>
            <ac:spMk id="13" creationId="{3926827F-6E91-49A4-9C93-0754E59ACF35}"/>
          </ac:spMkLst>
        </pc:spChg>
        <pc:picChg chg="add del">
          <ac:chgData name="Smith, Christopher" userId="55859027-47ff-4ec1-a263-656b30aeb6f0" providerId="ADAL" clId="{002B33B7-3C81-4108-9EA0-0F44EEBD009D}" dt="2023-01-11T23:43:12.721" v="374" actId="478"/>
          <ac:picMkLst>
            <pc:docMk/>
            <pc:sldMk cId="1953362540" sldId="256"/>
            <ac:picMk id="2" creationId="{ECA38801-780D-EFD4-875F-BCA135B2B553}"/>
          </ac:picMkLst>
        </pc:picChg>
        <pc:picChg chg="del">
          <ac:chgData name="Smith, Christopher" userId="55859027-47ff-4ec1-a263-656b30aeb6f0" providerId="ADAL" clId="{002B33B7-3C81-4108-9EA0-0F44EEBD009D}" dt="2023-01-11T23:40:54.868" v="136" actId="478"/>
          <ac:picMkLst>
            <pc:docMk/>
            <pc:sldMk cId="1953362540" sldId="256"/>
            <ac:picMk id="3" creationId="{B7912C42-1918-4A78-5B74-8B5B149E2F82}"/>
          </ac:picMkLst>
        </pc:picChg>
        <pc:picChg chg="del">
          <ac:chgData name="Smith, Christopher" userId="55859027-47ff-4ec1-a263-656b30aeb6f0" providerId="ADAL" clId="{002B33B7-3C81-4108-9EA0-0F44EEBD009D}" dt="2023-01-11T23:43:20.063" v="375"/>
          <ac:picMkLst>
            <pc:docMk/>
            <pc:sldMk cId="1953362540" sldId="256"/>
            <ac:picMk id="5" creationId="{BA772180-A77D-A5BD-EE55-AD7CB7005E6D}"/>
          </ac:picMkLst>
        </pc:picChg>
      </pc:sldChg>
      <pc:sldChg chg="delSp add del setBg delDesignElem">
        <pc:chgData name="Smith, Christopher" userId="55859027-47ff-4ec1-a263-656b30aeb6f0" providerId="ADAL" clId="{002B33B7-3C81-4108-9EA0-0F44EEBD009D}" dt="2023-01-11T23:43:26.095" v="376" actId="47"/>
        <pc:sldMkLst>
          <pc:docMk/>
          <pc:sldMk cId="4059384977" sldId="257"/>
        </pc:sldMkLst>
        <pc:spChg chg="del">
          <ac:chgData name="Smith, Christopher" userId="55859027-47ff-4ec1-a263-656b30aeb6f0" providerId="ADAL" clId="{002B33B7-3C81-4108-9EA0-0F44EEBD009D}" dt="2023-01-11T23:42:57.532" v="370"/>
          <ac:spMkLst>
            <pc:docMk/>
            <pc:sldMk cId="4059384977" sldId="257"/>
            <ac:spMk id="10" creationId="{1E70A317-DCED-4E80-AA2D-467D8702E5CB}"/>
          </ac:spMkLst>
        </pc:spChg>
        <pc:spChg chg="del">
          <ac:chgData name="Smith, Christopher" userId="55859027-47ff-4ec1-a263-656b30aeb6f0" providerId="ADAL" clId="{002B33B7-3C81-4108-9EA0-0F44EEBD009D}" dt="2023-01-11T23:42:57.532" v="370"/>
          <ac:spMkLst>
            <pc:docMk/>
            <pc:sldMk cId="4059384977" sldId="257"/>
            <ac:spMk id="12" creationId="{A6D87845-294F-40CB-BC48-46455460D292}"/>
          </ac:spMkLst>
        </pc:spChg>
      </pc:sldChg>
      <pc:sldChg chg="delSp add del setBg delDesignElem">
        <pc:chgData name="Smith, Christopher" userId="55859027-47ff-4ec1-a263-656b30aeb6f0" providerId="ADAL" clId="{002B33B7-3C81-4108-9EA0-0F44EEBD009D}" dt="2023-01-11T23:43:26.095" v="376" actId="47"/>
        <pc:sldMkLst>
          <pc:docMk/>
          <pc:sldMk cId="3712775001" sldId="258"/>
        </pc:sldMkLst>
        <pc:spChg chg="del">
          <ac:chgData name="Smith, Christopher" userId="55859027-47ff-4ec1-a263-656b30aeb6f0" providerId="ADAL" clId="{002B33B7-3C81-4108-9EA0-0F44EEBD009D}" dt="2023-01-11T23:43:02.764" v="372"/>
          <ac:spMkLst>
            <pc:docMk/>
            <pc:sldMk cId="3712775001" sldId="258"/>
            <ac:spMk id="10" creationId="{1E70A317-DCED-4E80-AA2D-467D8702E5CB}"/>
          </ac:spMkLst>
        </pc:spChg>
        <pc:spChg chg="del">
          <ac:chgData name="Smith, Christopher" userId="55859027-47ff-4ec1-a263-656b30aeb6f0" providerId="ADAL" clId="{002B33B7-3C81-4108-9EA0-0F44EEBD009D}" dt="2023-01-11T23:43:02.764" v="372"/>
          <ac:spMkLst>
            <pc:docMk/>
            <pc:sldMk cId="3712775001" sldId="258"/>
            <ac:spMk id="12" creationId="{A6D87845-294F-40CB-BC48-46455460D292}"/>
          </ac:spMkLst>
        </pc:spChg>
      </pc:sldChg>
      <pc:sldChg chg="modSp mod">
        <pc:chgData name="Smith, Christopher" userId="55859027-47ff-4ec1-a263-656b30aeb6f0" providerId="ADAL" clId="{002B33B7-3C81-4108-9EA0-0F44EEBD009D}" dt="2023-01-12T23:36:15.344" v="1136"/>
        <pc:sldMkLst>
          <pc:docMk/>
          <pc:sldMk cId="2074702340" sldId="259"/>
        </pc:sldMkLst>
        <pc:spChg chg="mod">
          <ac:chgData name="Smith, Christopher" userId="55859027-47ff-4ec1-a263-656b30aeb6f0" providerId="ADAL" clId="{002B33B7-3C81-4108-9EA0-0F44EEBD009D}" dt="2023-01-11T23:51:48.429" v="1056" actId="20577"/>
          <ac:spMkLst>
            <pc:docMk/>
            <pc:sldMk cId="2074702340" sldId="259"/>
            <ac:spMk id="4" creationId="{6FDEFC58-389A-49FA-BE63-20EA0C26EABD}"/>
          </ac:spMkLst>
        </pc:spChg>
        <pc:spChg chg="mod">
          <ac:chgData name="Smith, Christopher" userId="55859027-47ff-4ec1-a263-656b30aeb6f0" providerId="ADAL" clId="{002B33B7-3C81-4108-9EA0-0F44EEBD009D}" dt="2023-01-12T23:36:15.344" v="1136"/>
          <ac:spMkLst>
            <pc:docMk/>
            <pc:sldMk cId="2074702340" sldId="259"/>
            <ac:spMk id="9" creationId="{D87AC69C-C6CC-4FAB-A999-6457ACC399A4}"/>
          </ac:spMkLst>
        </pc:spChg>
        <pc:spChg chg="mod">
          <ac:chgData name="Smith, Christopher" userId="55859027-47ff-4ec1-a263-656b30aeb6f0" providerId="ADAL" clId="{002B33B7-3C81-4108-9EA0-0F44EEBD009D}" dt="2023-01-11T23:43:43.398" v="402" actId="20577"/>
          <ac:spMkLst>
            <pc:docMk/>
            <pc:sldMk cId="2074702340" sldId="259"/>
            <ac:spMk id="11" creationId="{89BA7AD5-915D-404C-85FE-4A0CC7F14065}"/>
          </ac:spMkLst>
        </pc:spChg>
      </pc:sldChg>
      <pc:sldChg chg="addSp delSp modSp mod ord">
        <pc:chgData name="Smith, Christopher" userId="55859027-47ff-4ec1-a263-656b30aeb6f0" providerId="ADAL" clId="{002B33B7-3C81-4108-9EA0-0F44EEBD009D}" dt="2023-01-12T23:34:17.513" v="1062"/>
        <pc:sldMkLst>
          <pc:docMk/>
          <pc:sldMk cId="961719187" sldId="260"/>
        </pc:sldMkLst>
        <pc:spChg chg="mod">
          <ac:chgData name="Smith, Christopher" userId="55859027-47ff-4ec1-a263-656b30aeb6f0" providerId="ADAL" clId="{002B33B7-3C81-4108-9EA0-0F44EEBD009D}" dt="2023-01-11T23:51:51.474" v="1057" actId="20577"/>
          <ac:spMkLst>
            <pc:docMk/>
            <pc:sldMk cId="961719187" sldId="260"/>
            <ac:spMk id="4" creationId="{6FDEFC58-389A-49FA-BE63-20EA0C26EABD}"/>
          </ac:spMkLst>
        </pc:spChg>
        <pc:spChg chg="del mod">
          <ac:chgData name="Smith, Christopher" userId="55859027-47ff-4ec1-a263-656b30aeb6f0" providerId="ADAL" clId="{002B33B7-3C81-4108-9EA0-0F44EEBD009D}" dt="2023-01-11T23:44:38.755" v="485" actId="478"/>
          <ac:spMkLst>
            <pc:docMk/>
            <pc:sldMk cId="961719187" sldId="260"/>
            <ac:spMk id="7" creationId="{ABCEB55A-A1E4-4968-AB1F-0DA6E07E2274}"/>
          </ac:spMkLst>
        </pc:spChg>
        <pc:spChg chg="mod">
          <ac:chgData name="Smith, Christopher" userId="55859027-47ff-4ec1-a263-656b30aeb6f0" providerId="ADAL" clId="{002B33B7-3C81-4108-9EA0-0F44EEBD009D}" dt="2023-01-11T23:46:02.738" v="549" actId="14100"/>
          <ac:spMkLst>
            <pc:docMk/>
            <pc:sldMk cId="961719187" sldId="260"/>
            <ac:spMk id="9" creationId="{D87AC69C-C6CC-4FAB-A999-6457ACC399A4}"/>
          </ac:spMkLst>
        </pc:spChg>
        <pc:spChg chg="mod">
          <ac:chgData name="Smith, Christopher" userId="55859027-47ff-4ec1-a263-656b30aeb6f0" providerId="ADAL" clId="{002B33B7-3C81-4108-9EA0-0F44EEBD009D}" dt="2023-01-11T23:48:21.560" v="791" actId="20577"/>
          <ac:spMkLst>
            <pc:docMk/>
            <pc:sldMk cId="961719187" sldId="260"/>
            <ac:spMk id="11" creationId="{89BA7AD5-915D-404C-85FE-4A0CC7F14065}"/>
          </ac:spMkLst>
        </pc:spChg>
        <pc:graphicFrameChg chg="add mod modGraphic">
          <ac:chgData name="Smith, Christopher" userId="55859027-47ff-4ec1-a263-656b30aeb6f0" providerId="ADAL" clId="{002B33B7-3C81-4108-9EA0-0F44EEBD009D}" dt="2023-01-11T23:46:17.112" v="551" actId="2161"/>
          <ac:graphicFrameMkLst>
            <pc:docMk/>
            <pc:sldMk cId="961719187" sldId="260"/>
            <ac:graphicFrameMk id="2" creationId="{32C6692F-134E-0677-6DC5-05584379AE03}"/>
          </ac:graphicFrameMkLst>
        </pc:graphicFrameChg>
      </pc:sldChg>
      <pc:sldChg chg="addSp delSp modSp mod ord">
        <pc:chgData name="Smith, Christopher" userId="55859027-47ff-4ec1-a263-656b30aeb6f0" providerId="ADAL" clId="{002B33B7-3C81-4108-9EA0-0F44EEBD009D}" dt="2023-01-12T23:35:00.231" v="1082" actId="20577"/>
        <pc:sldMkLst>
          <pc:docMk/>
          <pc:sldMk cId="829931341" sldId="261"/>
        </pc:sldMkLst>
        <pc:spChg chg="add mod">
          <ac:chgData name="Smith, Christopher" userId="55859027-47ff-4ec1-a263-656b30aeb6f0" providerId="ADAL" clId="{002B33B7-3C81-4108-9EA0-0F44EEBD009D}" dt="2023-01-11T23:51:42.979" v="1053"/>
          <ac:spMkLst>
            <pc:docMk/>
            <pc:sldMk cId="829931341" sldId="261"/>
            <ac:spMk id="3" creationId="{E0A624A4-FE57-2855-2AC7-6340AEB92AAE}"/>
          </ac:spMkLst>
        </pc:spChg>
        <pc:spChg chg="del">
          <ac:chgData name="Smith, Christopher" userId="55859027-47ff-4ec1-a263-656b30aeb6f0" providerId="ADAL" clId="{002B33B7-3C81-4108-9EA0-0F44EEBD009D}" dt="2023-01-11T23:51:42.509" v="1052" actId="478"/>
          <ac:spMkLst>
            <pc:docMk/>
            <pc:sldMk cId="829931341" sldId="261"/>
            <ac:spMk id="4" creationId="{6FDEFC58-389A-49FA-BE63-20EA0C26EABD}"/>
          </ac:spMkLst>
        </pc:spChg>
        <pc:spChg chg="mod">
          <ac:chgData name="Smith, Christopher" userId="55859027-47ff-4ec1-a263-656b30aeb6f0" providerId="ADAL" clId="{002B33B7-3C81-4108-9EA0-0F44EEBD009D}" dt="2023-01-12T23:35:00.231" v="1082" actId="20577"/>
          <ac:spMkLst>
            <pc:docMk/>
            <pc:sldMk cId="829931341" sldId="261"/>
            <ac:spMk id="9" creationId="{D87AC69C-C6CC-4FAB-A999-6457ACC399A4}"/>
          </ac:spMkLst>
        </pc:spChg>
      </pc:sldChg>
      <pc:sldChg chg="addSp delSp add del setBg delDesignElem">
        <pc:chgData name="Smith, Christopher" userId="55859027-47ff-4ec1-a263-656b30aeb6f0" providerId="ADAL" clId="{002B33B7-3C81-4108-9EA0-0F44EEBD009D}" dt="2023-01-11T23:48:30.943" v="796"/>
        <pc:sldMkLst>
          <pc:docMk/>
          <pc:sldMk cId="3315713310" sldId="261"/>
        </pc:sldMkLst>
        <pc:spChg chg="add del">
          <ac:chgData name="Smith, Christopher" userId="55859027-47ff-4ec1-a263-656b30aeb6f0" providerId="ADAL" clId="{002B33B7-3C81-4108-9EA0-0F44EEBD009D}" dt="2023-01-11T23:48:30.943" v="796"/>
          <ac:spMkLst>
            <pc:docMk/>
            <pc:sldMk cId="3315713310" sldId="261"/>
            <ac:spMk id="10" creationId="{1E70A317-DCED-4E80-AA2D-467D8702E5CB}"/>
          </ac:spMkLst>
        </pc:spChg>
        <pc:spChg chg="add del">
          <ac:chgData name="Smith, Christopher" userId="55859027-47ff-4ec1-a263-656b30aeb6f0" providerId="ADAL" clId="{002B33B7-3C81-4108-9EA0-0F44EEBD009D}" dt="2023-01-11T23:48:30.943" v="796"/>
          <ac:spMkLst>
            <pc:docMk/>
            <pc:sldMk cId="3315713310" sldId="261"/>
            <ac:spMk id="12" creationId="{A6D87845-294F-40CB-BC48-46455460D292}"/>
          </ac:spMkLst>
        </pc:spChg>
      </pc:sldChg>
      <pc:sldChg chg="addSp delSp add del setBg delDesignElem">
        <pc:chgData name="Smith, Christopher" userId="55859027-47ff-4ec1-a263-656b30aeb6f0" providerId="ADAL" clId="{002B33B7-3C81-4108-9EA0-0F44EEBD009D}" dt="2023-01-11T23:48:54.713" v="811"/>
        <pc:sldMkLst>
          <pc:docMk/>
          <pc:sldMk cId="1643557928" sldId="262"/>
        </pc:sldMkLst>
        <pc:spChg chg="add del">
          <ac:chgData name="Smith, Christopher" userId="55859027-47ff-4ec1-a263-656b30aeb6f0" providerId="ADAL" clId="{002B33B7-3C81-4108-9EA0-0F44EEBD009D}" dt="2023-01-11T23:48:54.713" v="811"/>
          <ac:spMkLst>
            <pc:docMk/>
            <pc:sldMk cId="1643557928" sldId="262"/>
            <ac:spMk id="10" creationId="{1E70A317-DCED-4E80-AA2D-467D8702E5CB}"/>
          </ac:spMkLst>
        </pc:spChg>
        <pc:spChg chg="add del">
          <ac:chgData name="Smith, Christopher" userId="55859027-47ff-4ec1-a263-656b30aeb6f0" providerId="ADAL" clId="{002B33B7-3C81-4108-9EA0-0F44EEBD009D}" dt="2023-01-11T23:48:54.713" v="811"/>
          <ac:spMkLst>
            <pc:docMk/>
            <pc:sldMk cId="1643557928" sldId="262"/>
            <ac:spMk id="12" creationId="{A6D87845-294F-40CB-BC48-46455460D292}"/>
          </ac:spMkLst>
        </pc:spChg>
      </pc:sldChg>
      <pc:sldChg chg="delSp modSp mod ord">
        <pc:chgData name="Smith, Christopher" userId="55859027-47ff-4ec1-a263-656b30aeb6f0" providerId="ADAL" clId="{002B33B7-3C81-4108-9EA0-0F44EEBD009D}" dt="2023-01-12T23:34:14.254" v="1060"/>
        <pc:sldMkLst>
          <pc:docMk/>
          <pc:sldMk cId="2132968020" sldId="262"/>
        </pc:sldMkLst>
        <pc:spChg chg="mod">
          <ac:chgData name="Smith, Christopher" userId="55859027-47ff-4ec1-a263-656b30aeb6f0" providerId="ADAL" clId="{002B33B7-3C81-4108-9EA0-0F44EEBD009D}" dt="2023-01-11T23:51:34.200" v="1051" actId="20577"/>
          <ac:spMkLst>
            <pc:docMk/>
            <pc:sldMk cId="2132968020" sldId="262"/>
            <ac:spMk id="4" creationId="{6FDEFC58-389A-49FA-BE63-20EA0C26EABD}"/>
          </ac:spMkLst>
        </pc:spChg>
        <pc:spChg chg="mod">
          <ac:chgData name="Smith, Christopher" userId="55859027-47ff-4ec1-a263-656b30aeb6f0" providerId="ADAL" clId="{002B33B7-3C81-4108-9EA0-0F44EEBD009D}" dt="2023-01-11T23:50:49.257" v="1050" actId="20577"/>
          <ac:spMkLst>
            <pc:docMk/>
            <pc:sldMk cId="2132968020" sldId="262"/>
            <ac:spMk id="9" creationId="{D87AC69C-C6CC-4FAB-A999-6457ACC399A4}"/>
          </ac:spMkLst>
        </pc:spChg>
        <pc:spChg chg="mod">
          <ac:chgData name="Smith, Christopher" userId="55859027-47ff-4ec1-a263-656b30aeb6f0" providerId="ADAL" clId="{002B33B7-3C81-4108-9EA0-0F44EEBD009D}" dt="2023-01-11T23:50:24.166" v="1015" actId="20577"/>
          <ac:spMkLst>
            <pc:docMk/>
            <pc:sldMk cId="2132968020" sldId="262"/>
            <ac:spMk id="11" creationId="{89BA7AD5-915D-404C-85FE-4A0CC7F14065}"/>
          </ac:spMkLst>
        </pc:spChg>
        <pc:graphicFrameChg chg="del modGraphic">
          <ac:chgData name="Smith, Christopher" userId="55859027-47ff-4ec1-a263-656b30aeb6f0" providerId="ADAL" clId="{002B33B7-3C81-4108-9EA0-0F44EEBD009D}" dt="2023-01-11T23:49:29.192" v="885" actId="478"/>
          <ac:graphicFrameMkLst>
            <pc:docMk/>
            <pc:sldMk cId="2132968020" sldId="262"/>
            <ac:graphicFrameMk id="2" creationId="{32C6692F-134E-0677-6DC5-05584379AE03}"/>
          </ac:graphicFrameMkLst>
        </pc:graphicFrameChg>
      </pc:sldChg>
      <pc:sldChg chg="addSp delSp add del setBg delDesignElem">
        <pc:chgData name="Smith, Christopher" userId="55859027-47ff-4ec1-a263-656b30aeb6f0" providerId="ADAL" clId="{002B33B7-3C81-4108-9EA0-0F44EEBD009D}" dt="2023-01-12T23:34:26.128" v="1067"/>
        <pc:sldMkLst>
          <pc:docMk/>
          <pc:sldMk cId="23284207" sldId="263"/>
        </pc:sldMkLst>
        <pc:spChg chg="add del">
          <ac:chgData name="Smith, Christopher" userId="55859027-47ff-4ec1-a263-656b30aeb6f0" providerId="ADAL" clId="{002B33B7-3C81-4108-9EA0-0F44EEBD009D}" dt="2023-01-12T23:34:26.128" v="1067"/>
          <ac:spMkLst>
            <pc:docMk/>
            <pc:sldMk cId="23284207" sldId="263"/>
            <ac:spMk id="10" creationId="{1E70A317-DCED-4E80-AA2D-467D8702E5CB}"/>
          </ac:spMkLst>
        </pc:spChg>
        <pc:spChg chg="add del">
          <ac:chgData name="Smith, Christopher" userId="55859027-47ff-4ec1-a263-656b30aeb6f0" providerId="ADAL" clId="{002B33B7-3C81-4108-9EA0-0F44EEBD009D}" dt="2023-01-12T23:34:26.128" v="1067"/>
          <ac:spMkLst>
            <pc:docMk/>
            <pc:sldMk cId="23284207" sldId="263"/>
            <ac:spMk id="12" creationId="{A6D87845-294F-40CB-BC48-46455460D292}"/>
          </ac:spMkLst>
        </pc:spChg>
      </pc:sldChg>
      <pc:sldChg chg="modSp mod">
        <pc:chgData name="Smith, Christopher" userId="55859027-47ff-4ec1-a263-656b30aeb6f0" providerId="ADAL" clId="{002B33B7-3C81-4108-9EA0-0F44EEBD009D}" dt="2023-01-12T23:35:33.523" v="1105" actId="14100"/>
        <pc:sldMkLst>
          <pc:docMk/>
          <pc:sldMk cId="96501223" sldId="263"/>
        </pc:sldMkLst>
        <pc:spChg chg="mod">
          <ac:chgData name="Smith, Christopher" userId="55859027-47ff-4ec1-a263-656b30aeb6f0" providerId="ADAL" clId="{002B33B7-3C81-4108-9EA0-0F44EEBD009D}" dt="2023-01-12T23:35:33.523" v="1105" actId="14100"/>
          <ac:spMkLst>
            <pc:docMk/>
            <pc:sldMk cId="96501223" sldId="263"/>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465699591" sldId="264"/>
        </pc:sldMkLst>
      </pc:sldChg>
      <pc:sldChg chg="modSp mod">
        <pc:chgData name="Smith, Christopher" userId="55859027-47ff-4ec1-a263-656b30aeb6f0" providerId="ADAL" clId="{002B33B7-3C81-4108-9EA0-0F44EEBD009D}" dt="2023-01-12T23:35:50.036" v="1127" actId="14100"/>
        <pc:sldMkLst>
          <pc:docMk/>
          <pc:sldMk cId="925576105" sldId="264"/>
        </pc:sldMkLst>
        <pc:spChg chg="mod">
          <ac:chgData name="Smith, Christopher" userId="55859027-47ff-4ec1-a263-656b30aeb6f0" providerId="ADAL" clId="{002B33B7-3C81-4108-9EA0-0F44EEBD009D}" dt="2023-01-12T23:35:50.036" v="1127" actId="14100"/>
          <ac:spMkLst>
            <pc:docMk/>
            <pc:sldMk cId="925576105" sldId="264"/>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3352359393" sldId="265"/>
        </pc:sldMkLst>
      </pc:sldChg>
      <pc:sldChg chg="del">
        <pc:chgData name="Smith, Christopher" userId="55859027-47ff-4ec1-a263-656b30aeb6f0" providerId="ADAL" clId="{002B33B7-3C81-4108-9EA0-0F44EEBD009D}" dt="2023-01-11T23:42:55.208" v="368" actId="47"/>
        <pc:sldMkLst>
          <pc:docMk/>
          <pc:sldMk cId="2355683569" sldId="266"/>
        </pc:sldMkLst>
      </pc:sldChg>
      <pc:sldChg chg="del">
        <pc:chgData name="Smith, Christopher" userId="55859027-47ff-4ec1-a263-656b30aeb6f0" providerId="ADAL" clId="{002B33B7-3C81-4108-9EA0-0F44EEBD009D}" dt="2023-01-11T23:42:55.208" v="368" actId="47"/>
        <pc:sldMkLst>
          <pc:docMk/>
          <pc:sldMk cId="1657430444" sldId="267"/>
        </pc:sldMkLst>
      </pc:sldChg>
      <pc:sldChg chg="del">
        <pc:chgData name="Smith, Christopher" userId="55859027-47ff-4ec1-a263-656b30aeb6f0" providerId="ADAL" clId="{002B33B7-3C81-4108-9EA0-0F44EEBD009D}" dt="2023-01-11T23:42:55.208" v="368" actId="47"/>
        <pc:sldMkLst>
          <pc:docMk/>
          <pc:sldMk cId="2881464110" sldId="268"/>
        </pc:sldMkLst>
      </pc:sldChg>
    </pc:docChg>
  </pc:docChgLst>
  <pc:docChgLst>
    <pc:chgData name="Smith, Christopher" userId="55859027-47ff-4ec1-a263-656b30aeb6f0" providerId="ADAL" clId="{ABC1F8D7-EA66-4D2F-827B-EE7DC2DAC37F}"/>
    <pc:docChg chg="custSel addSld delSld modSld">
      <pc:chgData name="Smith, Christopher" userId="55859027-47ff-4ec1-a263-656b30aeb6f0" providerId="ADAL" clId="{ABC1F8D7-EA66-4D2F-827B-EE7DC2DAC37F}" dt="2023-01-25T23:26:50.953" v="2525" actId="1035"/>
      <pc:docMkLst>
        <pc:docMk/>
      </pc:docMkLst>
      <pc:sldChg chg="addSp delSp modSp mod">
        <pc:chgData name="Smith, Christopher" userId="55859027-47ff-4ec1-a263-656b30aeb6f0" providerId="ADAL" clId="{ABC1F8D7-EA66-4D2F-827B-EE7DC2DAC37F}" dt="2023-01-25T23:18:37.444" v="1268" actId="20577"/>
        <pc:sldMkLst>
          <pc:docMk/>
          <pc:sldMk cId="1953362540" sldId="256"/>
        </pc:sldMkLst>
        <pc:spChg chg="add mod">
          <ac:chgData name="Smith, Christopher" userId="55859027-47ff-4ec1-a263-656b30aeb6f0" providerId="ADAL" clId="{ABC1F8D7-EA66-4D2F-827B-EE7DC2DAC37F}" dt="2023-01-25T23:15:29.553" v="831" actId="20577"/>
          <ac:spMkLst>
            <pc:docMk/>
            <pc:sldMk cId="1953362540" sldId="256"/>
            <ac:spMk id="2" creationId="{6C353422-89E6-F3FF-06C2-B4E62917C837}"/>
          </ac:spMkLst>
        </pc:spChg>
        <pc:spChg chg="add mod">
          <ac:chgData name="Smith, Christopher" userId="55859027-47ff-4ec1-a263-656b30aeb6f0" providerId="ADAL" clId="{ABC1F8D7-EA66-4D2F-827B-EE7DC2DAC37F}" dt="2023-01-25T23:18:37.444" v="1268" actId="20577"/>
          <ac:spMkLst>
            <pc:docMk/>
            <pc:sldMk cId="1953362540" sldId="256"/>
            <ac:spMk id="3" creationId="{71FE71D2-603F-F2BB-5855-D83F6FACDC4E}"/>
          </ac:spMkLst>
        </pc:spChg>
        <pc:spChg chg="mod">
          <ac:chgData name="Smith, Christopher" userId="55859027-47ff-4ec1-a263-656b30aeb6f0" providerId="ADAL" clId="{ABC1F8D7-EA66-4D2F-827B-EE7DC2DAC37F}" dt="2023-01-25T22:55:04.107" v="0"/>
          <ac:spMkLst>
            <pc:docMk/>
            <pc:sldMk cId="1953362540" sldId="256"/>
            <ac:spMk id="4" creationId="{6FDEFC58-389A-49FA-BE63-20EA0C26EABD}"/>
          </ac:spMkLst>
        </pc:spChg>
        <pc:spChg chg="mod">
          <ac:chgData name="Smith, Christopher" userId="55859027-47ff-4ec1-a263-656b30aeb6f0" providerId="ADAL" clId="{ABC1F8D7-EA66-4D2F-827B-EE7DC2DAC37F}" dt="2023-01-25T23:15:15.683" v="824" actId="1036"/>
          <ac:spMkLst>
            <pc:docMk/>
            <pc:sldMk cId="1953362540" sldId="256"/>
            <ac:spMk id="7" creationId="{ABCEB55A-A1E4-4968-AB1F-0DA6E07E2274}"/>
          </ac:spMkLst>
        </pc:spChg>
        <pc:spChg chg="del">
          <ac:chgData name="Smith, Christopher" userId="55859027-47ff-4ec1-a263-656b30aeb6f0" providerId="ADAL" clId="{ABC1F8D7-EA66-4D2F-827B-EE7DC2DAC37F}" dt="2023-01-25T23:12:42.031" v="726" actId="478"/>
          <ac:spMkLst>
            <pc:docMk/>
            <pc:sldMk cId="1953362540" sldId="256"/>
            <ac:spMk id="9" creationId="{D87AC69C-C6CC-4FAB-A999-6457ACC399A4}"/>
          </ac:spMkLst>
        </pc:spChg>
        <pc:spChg chg="del">
          <ac:chgData name="Smith, Christopher" userId="55859027-47ff-4ec1-a263-656b30aeb6f0" providerId="ADAL" clId="{ABC1F8D7-EA66-4D2F-827B-EE7DC2DAC37F}" dt="2023-01-25T23:12:42.031" v="726" actId="478"/>
          <ac:spMkLst>
            <pc:docMk/>
            <pc:sldMk cId="1953362540" sldId="256"/>
            <ac:spMk id="11" creationId="{89BA7AD5-915D-404C-85FE-4A0CC7F14065}"/>
          </ac:spMkLst>
        </pc:spChg>
      </pc:sldChg>
      <pc:sldChg chg="addSp delSp modSp mod">
        <pc:chgData name="Smith, Christopher" userId="55859027-47ff-4ec1-a263-656b30aeb6f0" providerId="ADAL" clId="{ABC1F8D7-EA66-4D2F-827B-EE7DC2DAC37F}" dt="2023-01-25T23:20:51.529" v="1589" actId="20577"/>
        <pc:sldMkLst>
          <pc:docMk/>
          <pc:sldMk cId="2074702340" sldId="259"/>
        </pc:sldMkLst>
        <pc:spChg chg="add del mod">
          <ac:chgData name="Smith, Christopher" userId="55859027-47ff-4ec1-a263-656b30aeb6f0" providerId="ADAL" clId="{ABC1F8D7-EA66-4D2F-827B-EE7DC2DAC37F}" dt="2023-01-25T23:19:05.618" v="1270"/>
          <ac:spMkLst>
            <pc:docMk/>
            <pc:sldMk cId="2074702340" sldId="259"/>
            <ac:spMk id="2" creationId="{88DE00A5-C35D-25A4-76C1-B037B59DACE9}"/>
          </ac:spMkLst>
        </pc:spChg>
        <pc:spChg chg="add del mod">
          <ac:chgData name="Smith, Christopher" userId="55859027-47ff-4ec1-a263-656b30aeb6f0" providerId="ADAL" clId="{ABC1F8D7-EA66-4D2F-827B-EE7DC2DAC37F}" dt="2023-01-25T23:19:05.618" v="1270"/>
          <ac:spMkLst>
            <pc:docMk/>
            <pc:sldMk cId="2074702340" sldId="259"/>
            <ac:spMk id="3" creationId="{ADD946F7-D00B-C1C9-B0EC-A62175DEB9F3}"/>
          </ac:spMkLst>
        </pc:spChg>
        <pc:spChg chg="mod">
          <ac:chgData name="Smith, Christopher" userId="55859027-47ff-4ec1-a263-656b30aeb6f0" providerId="ADAL" clId="{ABC1F8D7-EA66-4D2F-827B-EE7DC2DAC37F}" dt="2023-01-25T22:55:04.107" v="0"/>
          <ac:spMkLst>
            <pc:docMk/>
            <pc:sldMk cId="2074702340" sldId="259"/>
            <ac:spMk id="4" creationId="{6FDEFC58-389A-49FA-BE63-20EA0C26EABD}"/>
          </ac:spMkLst>
        </pc:spChg>
        <pc:spChg chg="add mod">
          <ac:chgData name="Smith, Christopher" userId="55859027-47ff-4ec1-a263-656b30aeb6f0" providerId="ADAL" clId="{ABC1F8D7-EA66-4D2F-827B-EE7DC2DAC37F}" dt="2023-01-25T23:19:15.809" v="1272"/>
          <ac:spMkLst>
            <pc:docMk/>
            <pc:sldMk cId="2074702340" sldId="259"/>
            <ac:spMk id="5" creationId="{EC36BCD7-A85B-D5F9-3579-42C4D58C23CC}"/>
          </ac:spMkLst>
        </pc:spChg>
        <pc:spChg chg="add mod">
          <ac:chgData name="Smith, Christopher" userId="55859027-47ff-4ec1-a263-656b30aeb6f0" providerId="ADAL" clId="{ABC1F8D7-EA66-4D2F-827B-EE7DC2DAC37F}" dt="2023-01-25T23:19:27.939" v="1273" actId="20577"/>
          <ac:spMkLst>
            <pc:docMk/>
            <pc:sldMk cId="2074702340" sldId="259"/>
            <ac:spMk id="6" creationId="{85F31718-A3B4-621F-29DD-333474CDAAB9}"/>
          </ac:spMkLst>
        </pc:spChg>
        <pc:spChg chg="del">
          <ac:chgData name="Smith, Christopher" userId="55859027-47ff-4ec1-a263-656b30aeb6f0" providerId="ADAL" clId="{ABC1F8D7-EA66-4D2F-827B-EE7DC2DAC37F}" dt="2023-01-25T23:19:09.237" v="1271" actId="478"/>
          <ac:spMkLst>
            <pc:docMk/>
            <pc:sldMk cId="2074702340" sldId="259"/>
            <ac:spMk id="7" creationId="{ABCEB55A-A1E4-4968-AB1F-0DA6E07E2274}"/>
          </ac:spMkLst>
        </pc:spChg>
        <pc:spChg chg="add mod">
          <ac:chgData name="Smith, Christopher" userId="55859027-47ff-4ec1-a263-656b30aeb6f0" providerId="ADAL" clId="{ABC1F8D7-EA66-4D2F-827B-EE7DC2DAC37F}" dt="2023-01-25T23:20:51.529" v="1589" actId="20577"/>
          <ac:spMkLst>
            <pc:docMk/>
            <pc:sldMk cId="2074702340" sldId="259"/>
            <ac:spMk id="8" creationId="{A6D699C6-DF86-5F46-D24B-11ED456A1CD6}"/>
          </ac:spMkLst>
        </pc:spChg>
        <pc:spChg chg="del">
          <ac:chgData name="Smith, Christopher" userId="55859027-47ff-4ec1-a263-656b30aeb6f0" providerId="ADAL" clId="{ABC1F8D7-EA66-4D2F-827B-EE7DC2DAC37F}" dt="2023-01-25T23:19:09.237" v="1271" actId="478"/>
          <ac:spMkLst>
            <pc:docMk/>
            <pc:sldMk cId="2074702340" sldId="259"/>
            <ac:spMk id="9" creationId="{D87AC69C-C6CC-4FAB-A999-6457ACC399A4}"/>
          </ac:spMkLst>
        </pc:spChg>
        <pc:spChg chg="del">
          <ac:chgData name="Smith, Christopher" userId="55859027-47ff-4ec1-a263-656b30aeb6f0" providerId="ADAL" clId="{ABC1F8D7-EA66-4D2F-827B-EE7DC2DAC37F}" dt="2023-01-25T23:19:09.237" v="1271" actId="478"/>
          <ac:spMkLst>
            <pc:docMk/>
            <pc:sldMk cId="2074702340" sldId="259"/>
            <ac:spMk id="11" creationId="{89BA7AD5-915D-404C-85FE-4A0CC7F14065}"/>
          </ac:spMkLst>
        </pc:spChg>
      </pc:sldChg>
      <pc:sldChg chg="modSp del">
        <pc:chgData name="Smith, Christopher" userId="55859027-47ff-4ec1-a263-656b30aeb6f0" providerId="ADAL" clId="{ABC1F8D7-EA66-4D2F-827B-EE7DC2DAC37F}" dt="2023-01-25T23:07:12.224" v="619" actId="47"/>
        <pc:sldMkLst>
          <pc:docMk/>
          <pc:sldMk cId="961719187" sldId="260"/>
        </pc:sldMkLst>
        <pc:spChg chg="mod">
          <ac:chgData name="Smith, Christopher" userId="55859027-47ff-4ec1-a263-656b30aeb6f0" providerId="ADAL" clId="{ABC1F8D7-EA66-4D2F-827B-EE7DC2DAC37F}" dt="2023-01-25T22:55:04.107" v="0"/>
          <ac:spMkLst>
            <pc:docMk/>
            <pc:sldMk cId="961719187" sldId="260"/>
            <ac:spMk id="4" creationId="{6FDEFC58-389A-49FA-BE63-20EA0C26EABD}"/>
          </ac:spMkLst>
        </pc:spChg>
      </pc:sldChg>
      <pc:sldChg chg="modSp del">
        <pc:chgData name="Smith, Christopher" userId="55859027-47ff-4ec1-a263-656b30aeb6f0" providerId="ADAL" clId="{ABC1F8D7-EA66-4D2F-827B-EE7DC2DAC37F}" dt="2023-01-25T23:07:18.090" v="620" actId="47"/>
        <pc:sldMkLst>
          <pc:docMk/>
          <pc:sldMk cId="829931341" sldId="261"/>
        </pc:sldMkLst>
        <pc:spChg chg="mod">
          <ac:chgData name="Smith, Christopher" userId="55859027-47ff-4ec1-a263-656b30aeb6f0" providerId="ADAL" clId="{ABC1F8D7-EA66-4D2F-827B-EE7DC2DAC37F}" dt="2023-01-25T22:55:04.107" v="0"/>
          <ac:spMkLst>
            <pc:docMk/>
            <pc:sldMk cId="829931341" sldId="261"/>
            <ac:spMk id="3" creationId="{E0A624A4-FE57-2855-2AC7-6340AEB92AAE}"/>
          </ac:spMkLst>
        </pc:spChg>
      </pc:sldChg>
      <pc:sldChg chg="addSp modSp mod">
        <pc:chgData name="Smith, Christopher" userId="55859027-47ff-4ec1-a263-656b30aeb6f0" providerId="ADAL" clId="{ABC1F8D7-EA66-4D2F-827B-EE7DC2DAC37F}" dt="2023-01-25T23:13:39.887" v="778" actId="20577"/>
        <pc:sldMkLst>
          <pc:docMk/>
          <pc:sldMk cId="2132968020" sldId="262"/>
        </pc:sldMkLst>
        <pc:spChg chg="add mod">
          <ac:chgData name="Smith, Christopher" userId="55859027-47ff-4ec1-a263-656b30aeb6f0" providerId="ADAL" clId="{ABC1F8D7-EA66-4D2F-827B-EE7DC2DAC37F}" dt="2023-01-25T23:07:43.605" v="691" actId="1035"/>
          <ac:spMkLst>
            <pc:docMk/>
            <pc:sldMk cId="2132968020" sldId="262"/>
            <ac:spMk id="2" creationId="{37F6E1CD-5A98-E379-2A81-F4F25403AA1E}"/>
          </ac:spMkLst>
        </pc:spChg>
        <pc:spChg chg="mod">
          <ac:chgData name="Smith, Christopher" userId="55859027-47ff-4ec1-a263-656b30aeb6f0" providerId="ADAL" clId="{ABC1F8D7-EA66-4D2F-827B-EE7DC2DAC37F}" dt="2023-01-25T22:55:04.107" v="0"/>
          <ac:spMkLst>
            <pc:docMk/>
            <pc:sldMk cId="2132968020" sldId="262"/>
            <ac:spMk id="4" creationId="{6FDEFC58-389A-49FA-BE63-20EA0C26EABD}"/>
          </ac:spMkLst>
        </pc:spChg>
        <pc:spChg chg="mod">
          <ac:chgData name="Smith, Christopher" userId="55859027-47ff-4ec1-a263-656b30aeb6f0" providerId="ADAL" clId="{ABC1F8D7-EA66-4D2F-827B-EE7DC2DAC37F}" dt="2023-01-25T23:13:39.887" v="778" actId="20577"/>
          <ac:spMkLst>
            <pc:docMk/>
            <pc:sldMk cId="2132968020" sldId="262"/>
            <ac:spMk id="9" creationId="{D87AC69C-C6CC-4FAB-A999-6457ACC399A4}"/>
          </ac:spMkLst>
        </pc:spChg>
        <pc:spChg chg="mod">
          <ac:chgData name="Smith, Christopher" userId="55859027-47ff-4ec1-a263-656b30aeb6f0" providerId="ADAL" clId="{ABC1F8D7-EA66-4D2F-827B-EE7DC2DAC37F}" dt="2023-01-25T23:08:01.940" v="725" actId="20577"/>
          <ac:spMkLst>
            <pc:docMk/>
            <pc:sldMk cId="2132968020" sldId="262"/>
            <ac:spMk id="11" creationId="{89BA7AD5-915D-404C-85FE-4A0CC7F14065}"/>
          </ac:spMkLst>
        </pc:spChg>
      </pc:sldChg>
      <pc:sldChg chg="modSp del">
        <pc:chgData name="Smith, Christopher" userId="55859027-47ff-4ec1-a263-656b30aeb6f0" providerId="ADAL" clId="{ABC1F8D7-EA66-4D2F-827B-EE7DC2DAC37F}" dt="2023-01-25T23:07:18.090" v="620" actId="47"/>
        <pc:sldMkLst>
          <pc:docMk/>
          <pc:sldMk cId="96501223" sldId="263"/>
        </pc:sldMkLst>
        <pc:spChg chg="mod">
          <ac:chgData name="Smith, Christopher" userId="55859027-47ff-4ec1-a263-656b30aeb6f0" providerId="ADAL" clId="{ABC1F8D7-EA66-4D2F-827B-EE7DC2DAC37F}" dt="2023-01-25T22:55:04.107" v="0"/>
          <ac:spMkLst>
            <pc:docMk/>
            <pc:sldMk cId="96501223" sldId="263"/>
            <ac:spMk id="4" creationId="{6FDEFC58-389A-49FA-BE63-20EA0C26EABD}"/>
          </ac:spMkLst>
        </pc:spChg>
      </pc:sldChg>
      <pc:sldChg chg="delSp modSp mod">
        <pc:chgData name="Smith, Christopher" userId="55859027-47ff-4ec1-a263-656b30aeb6f0" providerId="ADAL" clId="{ABC1F8D7-EA66-4D2F-827B-EE7DC2DAC37F}" dt="2023-01-25T23:22:59.856" v="1783" actId="478"/>
        <pc:sldMkLst>
          <pc:docMk/>
          <pc:sldMk cId="861082683" sldId="263"/>
        </pc:sldMkLst>
        <pc:spChg chg="del">
          <ac:chgData name="Smith, Christopher" userId="55859027-47ff-4ec1-a263-656b30aeb6f0" providerId="ADAL" clId="{ABC1F8D7-EA66-4D2F-827B-EE7DC2DAC37F}" dt="2023-01-25T23:22:59.856" v="1783" actId="478"/>
          <ac:spMkLst>
            <pc:docMk/>
            <pc:sldMk cId="861082683" sldId="263"/>
            <ac:spMk id="5" creationId="{EC36BCD7-A85B-D5F9-3579-42C4D58C23CC}"/>
          </ac:spMkLst>
        </pc:spChg>
        <pc:spChg chg="mod">
          <ac:chgData name="Smith, Christopher" userId="55859027-47ff-4ec1-a263-656b30aeb6f0" providerId="ADAL" clId="{ABC1F8D7-EA66-4D2F-827B-EE7DC2DAC37F}" dt="2023-01-25T23:21:31.940" v="1599" actId="20577"/>
          <ac:spMkLst>
            <pc:docMk/>
            <pc:sldMk cId="861082683" sldId="263"/>
            <ac:spMk id="6" creationId="{85F31718-A3B4-621F-29DD-333474CDAAB9}"/>
          </ac:spMkLst>
        </pc:spChg>
        <pc:spChg chg="mod">
          <ac:chgData name="Smith, Christopher" userId="55859027-47ff-4ec1-a263-656b30aeb6f0" providerId="ADAL" clId="{ABC1F8D7-EA66-4D2F-827B-EE7DC2DAC37F}" dt="2023-01-25T23:22:37.850" v="1778" actId="20577"/>
          <ac:spMkLst>
            <pc:docMk/>
            <pc:sldMk cId="861082683" sldId="263"/>
            <ac:spMk id="8" creationId="{A6D699C6-DF86-5F46-D24B-11ED456A1CD6}"/>
          </ac:spMkLst>
        </pc:spChg>
      </pc:sldChg>
      <pc:sldChg chg="delSp add del setBg delDesignElem">
        <pc:chgData name="Smith, Christopher" userId="55859027-47ff-4ec1-a263-656b30aeb6f0" providerId="ADAL" clId="{ABC1F8D7-EA66-4D2F-827B-EE7DC2DAC37F}" dt="2023-01-25T23:17:25.388" v="1152" actId="47"/>
        <pc:sldMkLst>
          <pc:docMk/>
          <pc:sldMk cId="2726052086" sldId="263"/>
        </pc:sldMkLst>
        <pc:spChg chg="del">
          <ac:chgData name="Smith, Christopher" userId="55859027-47ff-4ec1-a263-656b30aeb6f0" providerId="ADAL" clId="{ABC1F8D7-EA66-4D2F-827B-EE7DC2DAC37F}" dt="2023-01-25T23:17:22.710" v="1151"/>
          <ac:spMkLst>
            <pc:docMk/>
            <pc:sldMk cId="2726052086" sldId="263"/>
            <ac:spMk id="10" creationId="{1E70A317-DCED-4E80-AA2D-467D8702E5CB}"/>
          </ac:spMkLst>
        </pc:spChg>
        <pc:spChg chg="del">
          <ac:chgData name="Smith, Christopher" userId="55859027-47ff-4ec1-a263-656b30aeb6f0" providerId="ADAL" clId="{ABC1F8D7-EA66-4D2F-827B-EE7DC2DAC37F}" dt="2023-01-25T23:17:22.710" v="1151"/>
          <ac:spMkLst>
            <pc:docMk/>
            <pc:sldMk cId="2726052086" sldId="263"/>
            <ac:spMk id="12" creationId="{A6D87845-294F-40CB-BC48-46455460D292}"/>
          </ac:spMkLst>
        </pc:spChg>
      </pc:sldChg>
      <pc:sldChg chg="delSp add del setBg delDesignElem">
        <pc:chgData name="Smith, Christopher" userId="55859027-47ff-4ec1-a263-656b30aeb6f0" providerId="ADAL" clId="{ABC1F8D7-EA66-4D2F-827B-EE7DC2DAC37F}" dt="2023-01-25T23:21:07.019" v="1592" actId="47"/>
        <pc:sldMkLst>
          <pc:docMk/>
          <pc:sldMk cId="3558408201" sldId="263"/>
        </pc:sldMkLst>
        <pc:spChg chg="del">
          <ac:chgData name="Smith, Christopher" userId="55859027-47ff-4ec1-a263-656b30aeb6f0" providerId="ADAL" clId="{ABC1F8D7-EA66-4D2F-827B-EE7DC2DAC37F}" dt="2023-01-25T23:21:04.080" v="1591"/>
          <ac:spMkLst>
            <pc:docMk/>
            <pc:sldMk cId="3558408201" sldId="263"/>
            <ac:spMk id="10" creationId="{1E70A317-DCED-4E80-AA2D-467D8702E5CB}"/>
          </ac:spMkLst>
        </pc:spChg>
        <pc:spChg chg="del">
          <ac:chgData name="Smith, Christopher" userId="55859027-47ff-4ec1-a263-656b30aeb6f0" providerId="ADAL" clId="{ABC1F8D7-EA66-4D2F-827B-EE7DC2DAC37F}" dt="2023-01-25T23:21:04.080" v="1591"/>
          <ac:spMkLst>
            <pc:docMk/>
            <pc:sldMk cId="3558408201" sldId="263"/>
            <ac:spMk id="12" creationId="{A6D87845-294F-40CB-BC48-46455460D292}"/>
          </ac:spMkLst>
        </pc:spChg>
      </pc:sldChg>
      <pc:sldChg chg="delSp add del setBg delDesignElem">
        <pc:chgData name="Smith, Christopher" userId="55859027-47ff-4ec1-a263-656b30aeb6f0" providerId="ADAL" clId="{ABC1F8D7-EA66-4D2F-827B-EE7DC2DAC37F}" dt="2023-01-25T23:22:49.781" v="1781" actId="47"/>
        <pc:sldMkLst>
          <pc:docMk/>
          <pc:sldMk cId="538453130" sldId="264"/>
        </pc:sldMkLst>
        <pc:spChg chg="del">
          <ac:chgData name="Smith, Christopher" userId="55859027-47ff-4ec1-a263-656b30aeb6f0" providerId="ADAL" clId="{ABC1F8D7-EA66-4D2F-827B-EE7DC2DAC37F}" dt="2023-01-25T23:22:47.751" v="1780"/>
          <ac:spMkLst>
            <pc:docMk/>
            <pc:sldMk cId="538453130" sldId="264"/>
            <ac:spMk id="10" creationId="{1E70A317-DCED-4E80-AA2D-467D8702E5CB}"/>
          </ac:spMkLst>
        </pc:spChg>
        <pc:spChg chg="del">
          <ac:chgData name="Smith, Christopher" userId="55859027-47ff-4ec1-a263-656b30aeb6f0" providerId="ADAL" clId="{ABC1F8D7-EA66-4D2F-827B-EE7DC2DAC37F}" dt="2023-01-25T23:22:47.751" v="1780"/>
          <ac:spMkLst>
            <pc:docMk/>
            <pc:sldMk cId="538453130" sldId="264"/>
            <ac:spMk id="12" creationId="{A6D87845-294F-40CB-BC48-46455460D292}"/>
          </ac:spMkLst>
        </pc:spChg>
      </pc:sldChg>
      <pc:sldChg chg="modSp del">
        <pc:chgData name="Smith, Christopher" userId="55859027-47ff-4ec1-a263-656b30aeb6f0" providerId="ADAL" clId="{ABC1F8D7-EA66-4D2F-827B-EE7DC2DAC37F}" dt="2023-01-25T23:07:18.090" v="620" actId="47"/>
        <pc:sldMkLst>
          <pc:docMk/>
          <pc:sldMk cId="925576105" sldId="264"/>
        </pc:sldMkLst>
        <pc:spChg chg="mod">
          <ac:chgData name="Smith, Christopher" userId="55859027-47ff-4ec1-a263-656b30aeb6f0" providerId="ADAL" clId="{ABC1F8D7-EA66-4D2F-827B-EE7DC2DAC37F}" dt="2023-01-25T22:55:04.107" v="0"/>
          <ac:spMkLst>
            <pc:docMk/>
            <pc:sldMk cId="925576105" sldId="264"/>
            <ac:spMk id="3" creationId="{E0A624A4-FE57-2855-2AC7-6340AEB92AAE}"/>
          </ac:spMkLst>
        </pc:spChg>
      </pc:sldChg>
      <pc:sldChg chg="delSp modSp add mod">
        <pc:chgData name="Smith, Christopher" userId="55859027-47ff-4ec1-a263-656b30aeb6f0" providerId="ADAL" clId="{ABC1F8D7-EA66-4D2F-827B-EE7DC2DAC37F}" dt="2023-01-25T23:26:50.953" v="2525" actId="1035"/>
        <pc:sldMkLst>
          <pc:docMk/>
          <pc:sldMk cId="1054727087" sldId="264"/>
        </pc:sldMkLst>
        <pc:spChg chg="del">
          <ac:chgData name="Smith, Christopher" userId="55859027-47ff-4ec1-a263-656b30aeb6f0" providerId="ADAL" clId="{ABC1F8D7-EA66-4D2F-827B-EE7DC2DAC37F}" dt="2023-01-25T23:26:25.600" v="2491" actId="478"/>
          <ac:spMkLst>
            <pc:docMk/>
            <pc:sldMk cId="1054727087" sldId="264"/>
            <ac:spMk id="5" creationId="{EC36BCD7-A85B-D5F9-3579-42C4D58C23CC}"/>
          </ac:spMkLst>
        </pc:spChg>
        <pc:spChg chg="mod">
          <ac:chgData name="Smith, Christopher" userId="55859027-47ff-4ec1-a263-656b30aeb6f0" providerId="ADAL" clId="{ABC1F8D7-EA66-4D2F-827B-EE7DC2DAC37F}" dt="2023-01-25T23:26:21.307" v="2490" actId="20577"/>
          <ac:spMkLst>
            <pc:docMk/>
            <pc:sldMk cId="1054727087" sldId="264"/>
            <ac:spMk id="6" creationId="{85F31718-A3B4-621F-29DD-333474CDAAB9}"/>
          </ac:spMkLst>
        </pc:spChg>
        <pc:spChg chg="mod">
          <ac:chgData name="Smith, Christopher" userId="55859027-47ff-4ec1-a263-656b30aeb6f0" providerId="ADAL" clId="{ABC1F8D7-EA66-4D2F-827B-EE7DC2DAC37F}" dt="2023-01-25T23:26:50.953" v="2525" actId="1035"/>
          <ac:spMkLst>
            <pc:docMk/>
            <pc:sldMk cId="1054727087" sldId="264"/>
            <ac:spMk id="8" creationId="{A6D699C6-DF86-5F46-D24B-11ED456A1CD6}"/>
          </ac:spMkLst>
        </pc:spChg>
      </pc:sldChg>
    </pc:docChg>
  </pc:docChgLst>
  <pc:docChgLst>
    <pc:chgData name="Smith, Christopher" userId="55859027-47ff-4ec1-a263-656b30aeb6f0" providerId="ADAL" clId="{FA5F1705-F812-41BF-8D57-C7930690349D}"/>
    <pc:docChg chg="addSld modSld sldOrd">
      <pc:chgData name="Smith, Christopher" userId="55859027-47ff-4ec1-a263-656b30aeb6f0" providerId="ADAL" clId="{FA5F1705-F812-41BF-8D57-C7930690349D}" dt="2022-10-12T21:16:12.066" v="4" actId="1076"/>
      <pc:docMkLst>
        <pc:docMk/>
      </pc:docMkLst>
      <pc:sldChg chg="addSp modSp mod">
        <pc:chgData name="Smith, Christopher" userId="55859027-47ff-4ec1-a263-656b30aeb6f0" providerId="ADAL" clId="{FA5F1705-F812-41BF-8D57-C7930690349D}" dt="2022-10-12T21:16:12.066" v="4" actId="1076"/>
        <pc:sldMkLst>
          <pc:docMk/>
          <pc:sldMk cId="1953362540" sldId="256"/>
        </pc:sldMkLst>
        <pc:picChg chg="add mod">
          <ac:chgData name="Smith, Christopher" userId="55859027-47ff-4ec1-a263-656b30aeb6f0" providerId="ADAL" clId="{FA5F1705-F812-41BF-8D57-C7930690349D}" dt="2022-10-12T21:16:12.066" v="4" actId="1076"/>
          <ac:picMkLst>
            <pc:docMk/>
            <pc:sldMk cId="1953362540" sldId="256"/>
            <ac:picMk id="3" creationId="{B7912C42-1918-4A78-5B74-8B5B149E2F82}"/>
          </ac:picMkLst>
        </pc:picChg>
      </pc:sldChg>
      <pc:sldChg chg="add ord">
        <pc:chgData name="Smith, Christopher" userId="55859027-47ff-4ec1-a263-656b30aeb6f0" providerId="ADAL" clId="{FA5F1705-F812-41BF-8D57-C7930690349D}" dt="2022-10-12T20:57:06.962" v="2"/>
        <pc:sldMkLst>
          <pc:docMk/>
          <pc:sldMk cId="1657430444"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1 showing cumulative Divvy Trips over time.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120032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(in 2-3 sentences) the cumulative growth of Divvy ridership systemwide over the past decade. How do these trends in Chicago’s bikeshare system compare to systems nationwide? (refer to the figure on page 6 of NACTO’s </a:t>
            </a:r>
            <a:r>
              <a:rPr lang="en-US" dirty="0" err="1"/>
              <a:t>micromobility</a:t>
            </a:r>
            <a:r>
              <a:rPr lang="en-US" dirty="0"/>
              <a:t> report)</a:t>
            </a:r>
          </a:p>
        </p:txBody>
      </p:sp>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#3: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120032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Note any patterns and/or variations you see in monthly ridership. What factors do you feel explain any differences in ridership by month? What other non-seasonal factors do you feel may have influenced ridership?  Support your findings by referencing statistics from the figure.</a:t>
            </a:r>
          </a:p>
        </p:txBody>
      </p:sp>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3.</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Note any patterns and/or variations you see in daily ridership. What factors do you feel explain any daily differences in ridership? Support your findings by referencing statistics from the figure.</a:t>
            </a:r>
          </a:p>
        </p:txBody>
      </p:sp>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4.</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120032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Note any patterns and/or variations you see in total ridership by community area. What factors do you feel explain differences in total and daily ridership? Support your findings by referencing statistics from the figure.</a:t>
            </a:r>
          </a:p>
        </p:txBody>
      </p:sp>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Copy your custom map in the space below and describe any visual relationship you see (or don't see) between ridership and the socioeconomic indicator you selected.</a:t>
            </a:r>
          </a:p>
        </p:txBody>
      </p:sp>
    </p:spTree>
    <p:extLst>
      <p:ext uri="{BB962C8B-B14F-4D97-AF65-F5344CB8AC3E}">
        <p14:creationId xmlns:p14="http://schemas.microsoft.com/office/powerpoint/2010/main" val="105472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Copy both the custom table and plot below and describe any relationships you see (or don't see) between ridership and the socioeconomic indicator you selected over the past ten years. Have variations in ridership changed differently over time with respect to community socioeconomic condition? What are the implications for sustainable urban transportation?</a:t>
            </a:r>
          </a:p>
        </p:txBody>
      </p:sp>
    </p:spTree>
    <p:extLst>
      <p:ext uri="{BB962C8B-B14F-4D97-AF65-F5344CB8AC3E}">
        <p14:creationId xmlns:p14="http://schemas.microsoft.com/office/powerpoint/2010/main" val="1445061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401</TotalTime>
  <Words>384</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C. Scott Smith</cp:lastModifiedBy>
  <cp:revision>22</cp:revision>
  <dcterms:created xsi:type="dcterms:W3CDTF">2020-03-30T21:31:44Z</dcterms:created>
  <dcterms:modified xsi:type="dcterms:W3CDTF">2023-02-09T00:52:37Z</dcterms:modified>
</cp:coreProperties>
</file>