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3152EE-6B53-4EA6-AE54-8E9982A44287}" v="3" dt="2024-02-28T22:23:37.3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ith, Christopher" userId="f635bcaf-d701-437b-bffd-1a8f160c01d9" providerId="ADAL" clId="{22A34298-AB86-4F3D-B88D-2EDDD132645A}"/>
    <pc:docChg chg="addSld delSld modSld sldOrd">
      <pc:chgData name="Smith, Christopher" userId="f635bcaf-d701-437b-bffd-1a8f160c01d9" providerId="ADAL" clId="{22A34298-AB86-4F3D-B88D-2EDDD132645A}" dt="2024-02-07T20:24:09.951" v="426" actId="20577"/>
      <pc:docMkLst>
        <pc:docMk/>
      </pc:docMkLst>
      <pc:sldChg chg="modSp mod">
        <pc:chgData name="Smith, Christopher" userId="f635bcaf-d701-437b-bffd-1a8f160c01d9" providerId="ADAL" clId="{22A34298-AB86-4F3D-B88D-2EDDD132645A}" dt="2024-02-07T20:13:08.727" v="10" actId="20577"/>
        <pc:sldMkLst>
          <pc:docMk/>
          <pc:sldMk cId="1953362540" sldId="256"/>
        </pc:sldMkLst>
        <pc:spChg chg="mod">
          <ac:chgData name="Smith, Christopher" userId="f635bcaf-d701-437b-bffd-1a8f160c01d9" providerId="ADAL" clId="{22A34298-AB86-4F3D-B88D-2EDDD132645A}" dt="2024-02-07T20:13:08.727" v="10" actId="20577"/>
          <ac:spMkLst>
            <pc:docMk/>
            <pc:sldMk cId="1953362540" sldId="256"/>
            <ac:spMk id="2" creationId="{6C353422-89E6-F3FF-06C2-B4E62917C837}"/>
          </ac:spMkLst>
        </pc:spChg>
        <pc:spChg chg="mod">
          <ac:chgData name="Smith, Christopher" userId="f635bcaf-d701-437b-bffd-1a8f160c01d9" providerId="ADAL" clId="{22A34298-AB86-4F3D-B88D-2EDDD132645A}" dt="2024-02-06T22:27:22.009" v="2" actId="20577"/>
          <ac:spMkLst>
            <pc:docMk/>
            <pc:sldMk cId="1953362540" sldId="256"/>
            <ac:spMk id="3" creationId="{71FE71D2-603F-F2BB-5855-D83F6FACDC4E}"/>
          </ac:spMkLst>
        </pc:spChg>
        <pc:spChg chg="mod">
          <ac:chgData name="Smith, Christopher" userId="f635bcaf-d701-437b-bffd-1a8f160c01d9" providerId="ADAL" clId="{22A34298-AB86-4F3D-B88D-2EDDD132645A}" dt="2024-02-06T22:27:08.624" v="0"/>
          <ac:spMkLst>
            <pc:docMk/>
            <pc:sldMk cId="1953362540" sldId="256"/>
            <ac:spMk id="4" creationId="{6FDEFC58-389A-49FA-BE63-20EA0C26EABD}"/>
          </ac:spMkLst>
        </pc:spChg>
      </pc:sldChg>
      <pc:sldChg chg="modSp mod">
        <pc:chgData name="Smith, Christopher" userId="f635bcaf-d701-437b-bffd-1a8f160c01d9" providerId="ADAL" clId="{22A34298-AB86-4F3D-B88D-2EDDD132645A}" dt="2024-02-07T20:16:59.934" v="39" actId="20577"/>
        <pc:sldMkLst>
          <pc:docMk/>
          <pc:sldMk cId="2074702340" sldId="259"/>
        </pc:sldMkLst>
        <pc:spChg chg="mod">
          <ac:chgData name="Smith, Christopher" userId="f635bcaf-d701-437b-bffd-1a8f160c01d9" providerId="ADAL" clId="{22A34298-AB86-4F3D-B88D-2EDDD132645A}" dt="2024-02-06T22:27:08.624" v="0"/>
          <ac:spMkLst>
            <pc:docMk/>
            <pc:sldMk cId="2074702340" sldId="259"/>
            <ac:spMk id="4" creationId="{6FDEFC58-389A-49FA-BE63-20EA0C26EABD}"/>
          </ac:spMkLst>
        </pc:spChg>
        <pc:spChg chg="mod">
          <ac:chgData name="Smith, Christopher" userId="f635bcaf-d701-437b-bffd-1a8f160c01d9" providerId="ADAL" clId="{22A34298-AB86-4F3D-B88D-2EDDD132645A}" dt="2024-02-07T20:16:59.934" v="39" actId="20577"/>
          <ac:spMkLst>
            <pc:docMk/>
            <pc:sldMk cId="2074702340" sldId="259"/>
            <ac:spMk id="6" creationId="{85F31718-A3B4-621F-29DD-333474CDAAB9}"/>
          </ac:spMkLst>
        </pc:spChg>
      </pc:sldChg>
      <pc:sldChg chg="modSp mod">
        <pc:chgData name="Smith, Christopher" userId="f635bcaf-d701-437b-bffd-1a8f160c01d9" providerId="ADAL" clId="{22A34298-AB86-4F3D-B88D-2EDDD132645A}" dt="2024-02-07T20:09:37.410" v="4" actId="20577"/>
        <pc:sldMkLst>
          <pc:docMk/>
          <pc:sldMk cId="2132968020" sldId="262"/>
        </pc:sldMkLst>
        <pc:spChg chg="mod">
          <ac:chgData name="Smith, Christopher" userId="f635bcaf-d701-437b-bffd-1a8f160c01d9" providerId="ADAL" clId="{22A34298-AB86-4F3D-B88D-2EDDD132645A}" dt="2024-02-06T22:27:08.624" v="0"/>
          <ac:spMkLst>
            <pc:docMk/>
            <pc:sldMk cId="2132968020" sldId="262"/>
            <ac:spMk id="4" creationId="{6FDEFC58-389A-49FA-BE63-20EA0C26EABD}"/>
          </ac:spMkLst>
        </pc:spChg>
        <pc:spChg chg="mod">
          <ac:chgData name="Smith, Christopher" userId="f635bcaf-d701-437b-bffd-1a8f160c01d9" providerId="ADAL" clId="{22A34298-AB86-4F3D-B88D-2EDDD132645A}" dt="2024-02-07T20:09:37.410" v="4" actId="20577"/>
          <ac:spMkLst>
            <pc:docMk/>
            <pc:sldMk cId="2132968020" sldId="262"/>
            <ac:spMk id="9" creationId="{D87AC69C-C6CC-4FAB-A999-6457ACC399A4}"/>
          </ac:spMkLst>
        </pc:spChg>
      </pc:sldChg>
      <pc:sldChg chg="modSp mod">
        <pc:chgData name="Smith, Christopher" userId="f635bcaf-d701-437b-bffd-1a8f160c01d9" providerId="ADAL" clId="{22A34298-AB86-4F3D-B88D-2EDDD132645A}" dt="2024-02-07T20:21:47.299" v="173" actId="20577"/>
        <pc:sldMkLst>
          <pc:docMk/>
          <pc:sldMk cId="861082683" sldId="263"/>
        </pc:sldMkLst>
        <pc:spChg chg="mod">
          <ac:chgData name="Smith, Christopher" userId="f635bcaf-d701-437b-bffd-1a8f160c01d9" providerId="ADAL" clId="{22A34298-AB86-4F3D-B88D-2EDDD132645A}" dt="2024-02-06T22:27:08.624" v="0"/>
          <ac:spMkLst>
            <pc:docMk/>
            <pc:sldMk cId="861082683" sldId="263"/>
            <ac:spMk id="4" creationId="{6FDEFC58-389A-49FA-BE63-20EA0C26EABD}"/>
          </ac:spMkLst>
        </pc:spChg>
        <pc:spChg chg="mod">
          <ac:chgData name="Smith, Christopher" userId="f635bcaf-d701-437b-bffd-1a8f160c01d9" providerId="ADAL" clId="{22A34298-AB86-4F3D-B88D-2EDDD132645A}" dt="2024-02-07T20:21:17.749" v="155" actId="20577"/>
          <ac:spMkLst>
            <pc:docMk/>
            <pc:sldMk cId="861082683" sldId="263"/>
            <ac:spMk id="6" creationId="{85F31718-A3B4-621F-29DD-333474CDAAB9}"/>
          </ac:spMkLst>
        </pc:spChg>
        <pc:spChg chg="mod">
          <ac:chgData name="Smith, Christopher" userId="f635bcaf-d701-437b-bffd-1a8f160c01d9" providerId="ADAL" clId="{22A34298-AB86-4F3D-B88D-2EDDD132645A}" dt="2024-02-07T20:21:47.299" v="173" actId="20577"/>
          <ac:spMkLst>
            <pc:docMk/>
            <pc:sldMk cId="861082683" sldId="263"/>
            <ac:spMk id="8" creationId="{A6D699C6-DF86-5F46-D24B-11ED456A1CD6}"/>
          </ac:spMkLst>
        </pc:spChg>
      </pc:sldChg>
      <pc:sldChg chg="modSp mod">
        <pc:chgData name="Smith, Christopher" userId="f635bcaf-d701-437b-bffd-1a8f160c01d9" providerId="ADAL" clId="{22A34298-AB86-4F3D-B88D-2EDDD132645A}" dt="2024-02-07T20:24:09.951" v="426" actId="20577"/>
        <pc:sldMkLst>
          <pc:docMk/>
          <pc:sldMk cId="1054727087" sldId="264"/>
        </pc:sldMkLst>
        <pc:spChg chg="mod">
          <ac:chgData name="Smith, Christopher" userId="f635bcaf-d701-437b-bffd-1a8f160c01d9" providerId="ADAL" clId="{22A34298-AB86-4F3D-B88D-2EDDD132645A}" dt="2024-02-06T22:27:08.624" v="0"/>
          <ac:spMkLst>
            <pc:docMk/>
            <pc:sldMk cId="1054727087" sldId="264"/>
            <ac:spMk id="4" creationId="{6FDEFC58-389A-49FA-BE63-20EA0C26EABD}"/>
          </ac:spMkLst>
        </pc:spChg>
        <pc:spChg chg="mod">
          <ac:chgData name="Smith, Christopher" userId="f635bcaf-d701-437b-bffd-1a8f160c01d9" providerId="ADAL" clId="{22A34298-AB86-4F3D-B88D-2EDDD132645A}" dt="2024-02-07T20:24:09.951" v="426" actId="20577"/>
          <ac:spMkLst>
            <pc:docMk/>
            <pc:sldMk cId="1054727087" sldId="264"/>
            <ac:spMk id="8" creationId="{A6D699C6-DF86-5F46-D24B-11ED456A1CD6}"/>
          </ac:spMkLst>
        </pc:spChg>
      </pc:sldChg>
      <pc:sldChg chg="modSp add mod ord">
        <pc:chgData name="Smith, Christopher" userId="f635bcaf-d701-437b-bffd-1a8f160c01d9" providerId="ADAL" clId="{22A34298-AB86-4F3D-B88D-2EDDD132645A}" dt="2024-02-07T20:23:51.017" v="395" actId="20577"/>
        <pc:sldMkLst>
          <pc:docMk/>
          <pc:sldMk cId="2175799876" sldId="265"/>
        </pc:sldMkLst>
        <pc:spChg chg="mod">
          <ac:chgData name="Smith, Christopher" userId="f635bcaf-d701-437b-bffd-1a8f160c01d9" providerId="ADAL" clId="{22A34298-AB86-4F3D-B88D-2EDDD132645A}" dt="2024-02-07T20:22:37.585" v="267" actId="20577"/>
          <ac:spMkLst>
            <pc:docMk/>
            <pc:sldMk cId="2175799876" sldId="265"/>
            <ac:spMk id="6" creationId="{AF39096C-08FD-C5AE-7609-8EA9C9656342}"/>
          </ac:spMkLst>
        </pc:spChg>
        <pc:spChg chg="mod">
          <ac:chgData name="Smith, Christopher" userId="f635bcaf-d701-437b-bffd-1a8f160c01d9" providerId="ADAL" clId="{22A34298-AB86-4F3D-B88D-2EDDD132645A}" dt="2024-02-07T20:23:51.017" v="395" actId="20577"/>
          <ac:spMkLst>
            <pc:docMk/>
            <pc:sldMk cId="2175799876" sldId="265"/>
            <ac:spMk id="8" creationId="{3A14D789-A7FD-FE79-AF37-05A100ADF252}"/>
          </ac:spMkLst>
        </pc:spChg>
      </pc:sldChg>
      <pc:sldChg chg="addSp delSp add del setBg delDesignElem">
        <pc:chgData name="Smith, Christopher" userId="f635bcaf-d701-437b-bffd-1a8f160c01d9" providerId="ADAL" clId="{22A34298-AB86-4F3D-B88D-2EDDD132645A}" dt="2024-02-07T20:20:12.153" v="46"/>
        <pc:sldMkLst>
          <pc:docMk/>
          <pc:sldMk cId="2898071368" sldId="265"/>
        </pc:sldMkLst>
        <pc:spChg chg="add del">
          <ac:chgData name="Smith, Christopher" userId="f635bcaf-d701-437b-bffd-1a8f160c01d9" providerId="ADAL" clId="{22A34298-AB86-4F3D-B88D-2EDDD132645A}" dt="2024-02-07T20:20:12.153" v="46"/>
          <ac:spMkLst>
            <pc:docMk/>
            <pc:sldMk cId="2898071368" sldId="265"/>
            <ac:spMk id="10" creationId="{449A13E1-5467-2A61-9361-66627A6F7691}"/>
          </ac:spMkLst>
        </pc:spChg>
        <pc:spChg chg="add del">
          <ac:chgData name="Smith, Christopher" userId="f635bcaf-d701-437b-bffd-1a8f160c01d9" providerId="ADAL" clId="{22A34298-AB86-4F3D-B88D-2EDDD132645A}" dt="2024-02-07T20:20:12.153" v="46"/>
          <ac:spMkLst>
            <pc:docMk/>
            <pc:sldMk cId="2898071368" sldId="265"/>
            <ac:spMk id="12" creationId="{4BF96A58-9813-30A4-7FF8-959D1EAD2CBD}"/>
          </ac:spMkLst>
        </pc:spChg>
      </pc:sldChg>
    </pc:docChg>
  </pc:docChgLst>
  <pc:docChgLst>
    <pc:chgData name="Smith, Christopher" userId="55859027-47ff-4ec1-a263-656b30aeb6f0" providerId="ADAL" clId="{FA5F1705-F812-41BF-8D57-C7930690349D}"/>
    <pc:docChg chg="addSld modSld sldOrd">
      <pc:chgData name="Smith, Christopher" userId="55859027-47ff-4ec1-a263-656b30aeb6f0" providerId="ADAL" clId="{FA5F1705-F812-41BF-8D57-C7930690349D}" dt="2022-10-12T21:16:12.066" v="4" actId="1076"/>
      <pc:docMkLst>
        <pc:docMk/>
      </pc:docMkLst>
      <pc:sldChg chg="addSp modSp mod">
        <pc:chgData name="Smith, Christopher" userId="55859027-47ff-4ec1-a263-656b30aeb6f0" providerId="ADAL" clId="{FA5F1705-F812-41BF-8D57-C7930690349D}" dt="2022-10-12T21:16:12.066" v="4" actId="1076"/>
        <pc:sldMkLst>
          <pc:docMk/>
          <pc:sldMk cId="1953362540" sldId="256"/>
        </pc:sldMkLst>
        <pc:picChg chg="add mod">
          <ac:chgData name="Smith, Christopher" userId="55859027-47ff-4ec1-a263-656b30aeb6f0" providerId="ADAL" clId="{FA5F1705-F812-41BF-8D57-C7930690349D}" dt="2022-10-12T21:16:12.066" v="4" actId="1076"/>
          <ac:picMkLst>
            <pc:docMk/>
            <pc:sldMk cId="1953362540" sldId="256"/>
            <ac:picMk id="3" creationId="{B7912C42-1918-4A78-5B74-8B5B149E2F82}"/>
          </ac:picMkLst>
        </pc:picChg>
      </pc:sldChg>
      <pc:sldChg chg="add ord">
        <pc:chgData name="Smith, Christopher" userId="55859027-47ff-4ec1-a263-656b30aeb6f0" providerId="ADAL" clId="{FA5F1705-F812-41BF-8D57-C7930690349D}" dt="2022-10-12T20:57:06.962" v="2"/>
        <pc:sldMkLst>
          <pc:docMk/>
          <pc:sldMk cId="1657430444" sldId="267"/>
        </pc:sldMkLst>
      </pc:sldChg>
    </pc:docChg>
  </pc:docChgLst>
  <pc:docChgLst>
    <pc:chgData name="Smith, Christopher" userId="55859027-47ff-4ec1-a263-656b30aeb6f0" providerId="ADAL" clId="{002B33B7-3C81-4108-9EA0-0F44EEBD009D}"/>
    <pc:docChg chg="custSel addSld delSld modSld sldOrd">
      <pc:chgData name="Smith, Christopher" userId="55859027-47ff-4ec1-a263-656b30aeb6f0" providerId="ADAL" clId="{002B33B7-3C81-4108-9EA0-0F44EEBD009D}" dt="2023-01-12T23:36:15.344" v="1136"/>
      <pc:docMkLst>
        <pc:docMk/>
      </pc:docMkLst>
      <pc:sldChg chg="addSp delSp modSp mod">
        <pc:chgData name="Smith, Christopher" userId="55859027-47ff-4ec1-a263-656b30aeb6f0" providerId="ADAL" clId="{002B33B7-3C81-4108-9EA0-0F44EEBD009D}" dt="2023-01-12T23:36:09.046" v="1135" actId="20577"/>
        <pc:sldMkLst>
          <pc:docMk/>
          <pc:sldMk cId="1953362540" sldId="256"/>
        </pc:sldMkLst>
        <pc:spChg chg="mod">
          <ac:chgData name="Smith, Christopher" userId="55859027-47ff-4ec1-a263-656b30aeb6f0" providerId="ADAL" clId="{002B33B7-3C81-4108-9EA0-0F44EEBD009D}" dt="2023-01-11T23:51:54.566" v="1058" actId="20577"/>
          <ac:spMkLst>
            <pc:docMk/>
            <pc:sldMk cId="1953362540" sldId="256"/>
            <ac:spMk id="4" creationId="{6FDEFC58-389A-49FA-BE63-20EA0C26EABD}"/>
          </ac:spMkLst>
        </pc:spChg>
        <pc:spChg chg="mod">
          <ac:chgData name="Smith, Christopher" userId="55859027-47ff-4ec1-a263-656b30aeb6f0" providerId="ADAL" clId="{002B33B7-3C81-4108-9EA0-0F44EEBD009D}" dt="2023-01-11T23:41:04.727" v="140" actId="14100"/>
          <ac:spMkLst>
            <pc:docMk/>
            <pc:sldMk cId="1953362540" sldId="256"/>
            <ac:spMk id="7" creationId="{ABCEB55A-A1E4-4968-AB1F-0DA6E07E2274}"/>
          </ac:spMkLst>
        </pc:spChg>
        <pc:spChg chg="mod">
          <ac:chgData name="Smith, Christopher" userId="55859027-47ff-4ec1-a263-656b30aeb6f0" providerId="ADAL" clId="{002B33B7-3C81-4108-9EA0-0F44EEBD009D}" dt="2023-01-12T23:36:09.046" v="1135" actId="20577"/>
          <ac:spMkLst>
            <pc:docMk/>
            <pc:sldMk cId="1953362540" sldId="256"/>
            <ac:spMk id="9" creationId="{D87AC69C-C6CC-4FAB-A999-6457ACC399A4}"/>
          </ac:spMkLst>
        </pc:spChg>
        <pc:spChg chg="mod">
          <ac:chgData name="Smith, Christopher" userId="55859027-47ff-4ec1-a263-656b30aeb6f0" providerId="ADAL" clId="{002B33B7-3C81-4108-9EA0-0F44EEBD009D}" dt="2023-01-11T23:43:54.137" v="412" actId="20577"/>
          <ac:spMkLst>
            <pc:docMk/>
            <pc:sldMk cId="1953362540" sldId="256"/>
            <ac:spMk id="11" creationId="{89BA7AD5-915D-404C-85FE-4A0CC7F14065}"/>
          </ac:spMkLst>
        </pc:spChg>
        <pc:spChg chg="del">
          <ac:chgData name="Smith, Christopher" userId="55859027-47ff-4ec1-a263-656b30aeb6f0" providerId="ADAL" clId="{002B33B7-3C81-4108-9EA0-0F44EEBD009D}" dt="2023-01-11T23:40:57.613" v="137" actId="478"/>
          <ac:spMkLst>
            <pc:docMk/>
            <pc:sldMk cId="1953362540" sldId="256"/>
            <ac:spMk id="13" creationId="{3926827F-6E91-49A4-9C93-0754E59ACF35}"/>
          </ac:spMkLst>
        </pc:spChg>
        <pc:picChg chg="add del">
          <ac:chgData name="Smith, Christopher" userId="55859027-47ff-4ec1-a263-656b30aeb6f0" providerId="ADAL" clId="{002B33B7-3C81-4108-9EA0-0F44EEBD009D}" dt="2023-01-11T23:43:12.721" v="374" actId="478"/>
          <ac:picMkLst>
            <pc:docMk/>
            <pc:sldMk cId="1953362540" sldId="256"/>
            <ac:picMk id="2" creationId="{ECA38801-780D-EFD4-875F-BCA135B2B553}"/>
          </ac:picMkLst>
        </pc:picChg>
        <pc:picChg chg="del">
          <ac:chgData name="Smith, Christopher" userId="55859027-47ff-4ec1-a263-656b30aeb6f0" providerId="ADAL" clId="{002B33B7-3C81-4108-9EA0-0F44EEBD009D}" dt="2023-01-11T23:40:54.868" v="136" actId="478"/>
          <ac:picMkLst>
            <pc:docMk/>
            <pc:sldMk cId="1953362540" sldId="256"/>
            <ac:picMk id="3" creationId="{B7912C42-1918-4A78-5B74-8B5B149E2F82}"/>
          </ac:picMkLst>
        </pc:picChg>
        <pc:picChg chg="del">
          <ac:chgData name="Smith, Christopher" userId="55859027-47ff-4ec1-a263-656b30aeb6f0" providerId="ADAL" clId="{002B33B7-3C81-4108-9EA0-0F44EEBD009D}" dt="2023-01-11T23:43:20.063" v="375"/>
          <ac:picMkLst>
            <pc:docMk/>
            <pc:sldMk cId="1953362540" sldId="256"/>
            <ac:picMk id="5" creationId="{BA772180-A77D-A5BD-EE55-AD7CB7005E6D}"/>
          </ac:picMkLst>
        </pc:picChg>
      </pc:sldChg>
      <pc:sldChg chg="delSp add del setBg delDesignElem">
        <pc:chgData name="Smith, Christopher" userId="55859027-47ff-4ec1-a263-656b30aeb6f0" providerId="ADAL" clId="{002B33B7-3C81-4108-9EA0-0F44EEBD009D}" dt="2023-01-11T23:43:26.095" v="376" actId="47"/>
        <pc:sldMkLst>
          <pc:docMk/>
          <pc:sldMk cId="4059384977" sldId="257"/>
        </pc:sldMkLst>
        <pc:spChg chg="del">
          <ac:chgData name="Smith, Christopher" userId="55859027-47ff-4ec1-a263-656b30aeb6f0" providerId="ADAL" clId="{002B33B7-3C81-4108-9EA0-0F44EEBD009D}" dt="2023-01-11T23:42:57.532" v="370"/>
          <ac:spMkLst>
            <pc:docMk/>
            <pc:sldMk cId="4059384977" sldId="257"/>
            <ac:spMk id="10" creationId="{1E70A317-DCED-4E80-AA2D-467D8702E5CB}"/>
          </ac:spMkLst>
        </pc:spChg>
        <pc:spChg chg="del">
          <ac:chgData name="Smith, Christopher" userId="55859027-47ff-4ec1-a263-656b30aeb6f0" providerId="ADAL" clId="{002B33B7-3C81-4108-9EA0-0F44EEBD009D}" dt="2023-01-11T23:42:57.532" v="370"/>
          <ac:spMkLst>
            <pc:docMk/>
            <pc:sldMk cId="4059384977" sldId="257"/>
            <ac:spMk id="12" creationId="{A6D87845-294F-40CB-BC48-46455460D292}"/>
          </ac:spMkLst>
        </pc:spChg>
      </pc:sldChg>
      <pc:sldChg chg="delSp add del setBg delDesignElem">
        <pc:chgData name="Smith, Christopher" userId="55859027-47ff-4ec1-a263-656b30aeb6f0" providerId="ADAL" clId="{002B33B7-3C81-4108-9EA0-0F44EEBD009D}" dt="2023-01-11T23:43:26.095" v="376" actId="47"/>
        <pc:sldMkLst>
          <pc:docMk/>
          <pc:sldMk cId="3712775001" sldId="258"/>
        </pc:sldMkLst>
        <pc:spChg chg="del">
          <ac:chgData name="Smith, Christopher" userId="55859027-47ff-4ec1-a263-656b30aeb6f0" providerId="ADAL" clId="{002B33B7-3C81-4108-9EA0-0F44EEBD009D}" dt="2023-01-11T23:43:02.764" v="372"/>
          <ac:spMkLst>
            <pc:docMk/>
            <pc:sldMk cId="3712775001" sldId="258"/>
            <ac:spMk id="10" creationId="{1E70A317-DCED-4E80-AA2D-467D8702E5CB}"/>
          </ac:spMkLst>
        </pc:spChg>
        <pc:spChg chg="del">
          <ac:chgData name="Smith, Christopher" userId="55859027-47ff-4ec1-a263-656b30aeb6f0" providerId="ADAL" clId="{002B33B7-3C81-4108-9EA0-0F44EEBD009D}" dt="2023-01-11T23:43:02.764" v="372"/>
          <ac:spMkLst>
            <pc:docMk/>
            <pc:sldMk cId="3712775001" sldId="258"/>
            <ac:spMk id="12" creationId="{A6D87845-294F-40CB-BC48-46455460D292}"/>
          </ac:spMkLst>
        </pc:spChg>
      </pc:sldChg>
      <pc:sldChg chg="modSp mod">
        <pc:chgData name="Smith, Christopher" userId="55859027-47ff-4ec1-a263-656b30aeb6f0" providerId="ADAL" clId="{002B33B7-3C81-4108-9EA0-0F44EEBD009D}" dt="2023-01-12T23:36:15.344" v="1136"/>
        <pc:sldMkLst>
          <pc:docMk/>
          <pc:sldMk cId="2074702340" sldId="259"/>
        </pc:sldMkLst>
        <pc:spChg chg="mod">
          <ac:chgData name="Smith, Christopher" userId="55859027-47ff-4ec1-a263-656b30aeb6f0" providerId="ADAL" clId="{002B33B7-3C81-4108-9EA0-0F44EEBD009D}" dt="2023-01-11T23:51:48.429" v="1056" actId="20577"/>
          <ac:spMkLst>
            <pc:docMk/>
            <pc:sldMk cId="2074702340" sldId="259"/>
            <ac:spMk id="4" creationId="{6FDEFC58-389A-49FA-BE63-20EA0C26EABD}"/>
          </ac:spMkLst>
        </pc:spChg>
        <pc:spChg chg="mod">
          <ac:chgData name="Smith, Christopher" userId="55859027-47ff-4ec1-a263-656b30aeb6f0" providerId="ADAL" clId="{002B33B7-3C81-4108-9EA0-0F44EEBD009D}" dt="2023-01-12T23:36:15.344" v="1136"/>
          <ac:spMkLst>
            <pc:docMk/>
            <pc:sldMk cId="2074702340" sldId="259"/>
            <ac:spMk id="9" creationId="{D87AC69C-C6CC-4FAB-A999-6457ACC399A4}"/>
          </ac:spMkLst>
        </pc:spChg>
        <pc:spChg chg="mod">
          <ac:chgData name="Smith, Christopher" userId="55859027-47ff-4ec1-a263-656b30aeb6f0" providerId="ADAL" clId="{002B33B7-3C81-4108-9EA0-0F44EEBD009D}" dt="2023-01-11T23:43:43.398" v="402" actId="20577"/>
          <ac:spMkLst>
            <pc:docMk/>
            <pc:sldMk cId="2074702340" sldId="259"/>
            <ac:spMk id="11" creationId="{89BA7AD5-915D-404C-85FE-4A0CC7F14065}"/>
          </ac:spMkLst>
        </pc:spChg>
      </pc:sldChg>
      <pc:sldChg chg="addSp delSp modSp mod ord">
        <pc:chgData name="Smith, Christopher" userId="55859027-47ff-4ec1-a263-656b30aeb6f0" providerId="ADAL" clId="{002B33B7-3C81-4108-9EA0-0F44EEBD009D}" dt="2023-01-12T23:34:17.513" v="1062"/>
        <pc:sldMkLst>
          <pc:docMk/>
          <pc:sldMk cId="961719187" sldId="260"/>
        </pc:sldMkLst>
        <pc:spChg chg="mod">
          <ac:chgData name="Smith, Christopher" userId="55859027-47ff-4ec1-a263-656b30aeb6f0" providerId="ADAL" clId="{002B33B7-3C81-4108-9EA0-0F44EEBD009D}" dt="2023-01-11T23:51:51.474" v="1057" actId="20577"/>
          <ac:spMkLst>
            <pc:docMk/>
            <pc:sldMk cId="961719187" sldId="260"/>
            <ac:spMk id="4" creationId="{6FDEFC58-389A-49FA-BE63-20EA0C26EABD}"/>
          </ac:spMkLst>
        </pc:spChg>
        <pc:spChg chg="del mod">
          <ac:chgData name="Smith, Christopher" userId="55859027-47ff-4ec1-a263-656b30aeb6f0" providerId="ADAL" clId="{002B33B7-3C81-4108-9EA0-0F44EEBD009D}" dt="2023-01-11T23:44:38.755" v="485" actId="478"/>
          <ac:spMkLst>
            <pc:docMk/>
            <pc:sldMk cId="961719187" sldId="260"/>
            <ac:spMk id="7" creationId="{ABCEB55A-A1E4-4968-AB1F-0DA6E07E2274}"/>
          </ac:spMkLst>
        </pc:spChg>
        <pc:spChg chg="mod">
          <ac:chgData name="Smith, Christopher" userId="55859027-47ff-4ec1-a263-656b30aeb6f0" providerId="ADAL" clId="{002B33B7-3C81-4108-9EA0-0F44EEBD009D}" dt="2023-01-11T23:46:02.738" v="549" actId="14100"/>
          <ac:spMkLst>
            <pc:docMk/>
            <pc:sldMk cId="961719187" sldId="260"/>
            <ac:spMk id="9" creationId="{D87AC69C-C6CC-4FAB-A999-6457ACC399A4}"/>
          </ac:spMkLst>
        </pc:spChg>
        <pc:spChg chg="mod">
          <ac:chgData name="Smith, Christopher" userId="55859027-47ff-4ec1-a263-656b30aeb6f0" providerId="ADAL" clId="{002B33B7-3C81-4108-9EA0-0F44EEBD009D}" dt="2023-01-11T23:48:21.560" v="791" actId="20577"/>
          <ac:spMkLst>
            <pc:docMk/>
            <pc:sldMk cId="961719187" sldId="260"/>
            <ac:spMk id="11" creationId="{89BA7AD5-915D-404C-85FE-4A0CC7F14065}"/>
          </ac:spMkLst>
        </pc:spChg>
        <pc:graphicFrameChg chg="add mod modGraphic">
          <ac:chgData name="Smith, Christopher" userId="55859027-47ff-4ec1-a263-656b30aeb6f0" providerId="ADAL" clId="{002B33B7-3C81-4108-9EA0-0F44EEBD009D}" dt="2023-01-11T23:46:17.112" v="551" actId="2161"/>
          <ac:graphicFrameMkLst>
            <pc:docMk/>
            <pc:sldMk cId="961719187" sldId="260"/>
            <ac:graphicFrameMk id="2" creationId="{32C6692F-134E-0677-6DC5-05584379AE03}"/>
          </ac:graphicFrameMkLst>
        </pc:graphicFrameChg>
      </pc:sldChg>
      <pc:sldChg chg="addSp delSp modSp mod ord">
        <pc:chgData name="Smith, Christopher" userId="55859027-47ff-4ec1-a263-656b30aeb6f0" providerId="ADAL" clId="{002B33B7-3C81-4108-9EA0-0F44EEBD009D}" dt="2023-01-12T23:35:00.231" v="1082" actId="20577"/>
        <pc:sldMkLst>
          <pc:docMk/>
          <pc:sldMk cId="829931341" sldId="261"/>
        </pc:sldMkLst>
        <pc:spChg chg="add mod">
          <ac:chgData name="Smith, Christopher" userId="55859027-47ff-4ec1-a263-656b30aeb6f0" providerId="ADAL" clId="{002B33B7-3C81-4108-9EA0-0F44EEBD009D}" dt="2023-01-11T23:51:42.979" v="1053"/>
          <ac:spMkLst>
            <pc:docMk/>
            <pc:sldMk cId="829931341" sldId="261"/>
            <ac:spMk id="3" creationId="{E0A624A4-FE57-2855-2AC7-6340AEB92AAE}"/>
          </ac:spMkLst>
        </pc:spChg>
        <pc:spChg chg="del">
          <ac:chgData name="Smith, Christopher" userId="55859027-47ff-4ec1-a263-656b30aeb6f0" providerId="ADAL" clId="{002B33B7-3C81-4108-9EA0-0F44EEBD009D}" dt="2023-01-11T23:51:42.509" v="1052" actId="478"/>
          <ac:spMkLst>
            <pc:docMk/>
            <pc:sldMk cId="829931341" sldId="261"/>
            <ac:spMk id="4" creationId="{6FDEFC58-389A-49FA-BE63-20EA0C26EABD}"/>
          </ac:spMkLst>
        </pc:spChg>
        <pc:spChg chg="mod">
          <ac:chgData name="Smith, Christopher" userId="55859027-47ff-4ec1-a263-656b30aeb6f0" providerId="ADAL" clId="{002B33B7-3C81-4108-9EA0-0F44EEBD009D}" dt="2023-01-12T23:35:00.231" v="1082" actId="20577"/>
          <ac:spMkLst>
            <pc:docMk/>
            <pc:sldMk cId="829931341" sldId="261"/>
            <ac:spMk id="9" creationId="{D87AC69C-C6CC-4FAB-A999-6457ACC399A4}"/>
          </ac:spMkLst>
        </pc:spChg>
      </pc:sldChg>
      <pc:sldChg chg="addSp delSp add del setBg delDesignElem">
        <pc:chgData name="Smith, Christopher" userId="55859027-47ff-4ec1-a263-656b30aeb6f0" providerId="ADAL" clId="{002B33B7-3C81-4108-9EA0-0F44EEBD009D}" dt="2023-01-11T23:48:30.943" v="796"/>
        <pc:sldMkLst>
          <pc:docMk/>
          <pc:sldMk cId="3315713310" sldId="261"/>
        </pc:sldMkLst>
        <pc:spChg chg="add del">
          <ac:chgData name="Smith, Christopher" userId="55859027-47ff-4ec1-a263-656b30aeb6f0" providerId="ADAL" clId="{002B33B7-3C81-4108-9EA0-0F44EEBD009D}" dt="2023-01-11T23:48:30.943" v="796"/>
          <ac:spMkLst>
            <pc:docMk/>
            <pc:sldMk cId="3315713310" sldId="261"/>
            <ac:spMk id="10" creationId="{1E70A317-DCED-4E80-AA2D-467D8702E5CB}"/>
          </ac:spMkLst>
        </pc:spChg>
        <pc:spChg chg="add del">
          <ac:chgData name="Smith, Christopher" userId="55859027-47ff-4ec1-a263-656b30aeb6f0" providerId="ADAL" clId="{002B33B7-3C81-4108-9EA0-0F44EEBD009D}" dt="2023-01-11T23:48:30.943" v="796"/>
          <ac:spMkLst>
            <pc:docMk/>
            <pc:sldMk cId="3315713310" sldId="261"/>
            <ac:spMk id="12" creationId="{A6D87845-294F-40CB-BC48-46455460D292}"/>
          </ac:spMkLst>
        </pc:spChg>
      </pc:sldChg>
      <pc:sldChg chg="addSp delSp add del setBg delDesignElem">
        <pc:chgData name="Smith, Christopher" userId="55859027-47ff-4ec1-a263-656b30aeb6f0" providerId="ADAL" clId="{002B33B7-3C81-4108-9EA0-0F44EEBD009D}" dt="2023-01-11T23:48:54.713" v="811"/>
        <pc:sldMkLst>
          <pc:docMk/>
          <pc:sldMk cId="1643557928" sldId="262"/>
        </pc:sldMkLst>
        <pc:spChg chg="add del">
          <ac:chgData name="Smith, Christopher" userId="55859027-47ff-4ec1-a263-656b30aeb6f0" providerId="ADAL" clId="{002B33B7-3C81-4108-9EA0-0F44EEBD009D}" dt="2023-01-11T23:48:54.713" v="811"/>
          <ac:spMkLst>
            <pc:docMk/>
            <pc:sldMk cId="1643557928" sldId="262"/>
            <ac:spMk id="10" creationId="{1E70A317-DCED-4E80-AA2D-467D8702E5CB}"/>
          </ac:spMkLst>
        </pc:spChg>
        <pc:spChg chg="add del">
          <ac:chgData name="Smith, Christopher" userId="55859027-47ff-4ec1-a263-656b30aeb6f0" providerId="ADAL" clId="{002B33B7-3C81-4108-9EA0-0F44EEBD009D}" dt="2023-01-11T23:48:54.713" v="811"/>
          <ac:spMkLst>
            <pc:docMk/>
            <pc:sldMk cId="1643557928" sldId="262"/>
            <ac:spMk id="12" creationId="{A6D87845-294F-40CB-BC48-46455460D292}"/>
          </ac:spMkLst>
        </pc:spChg>
      </pc:sldChg>
      <pc:sldChg chg="delSp modSp mod ord">
        <pc:chgData name="Smith, Christopher" userId="55859027-47ff-4ec1-a263-656b30aeb6f0" providerId="ADAL" clId="{002B33B7-3C81-4108-9EA0-0F44EEBD009D}" dt="2023-01-12T23:34:14.254" v="1060"/>
        <pc:sldMkLst>
          <pc:docMk/>
          <pc:sldMk cId="2132968020" sldId="262"/>
        </pc:sldMkLst>
        <pc:spChg chg="mod">
          <ac:chgData name="Smith, Christopher" userId="55859027-47ff-4ec1-a263-656b30aeb6f0" providerId="ADAL" clId="{002B33B7-3C81-4108-9EA0-0F44EEBD009D}" dt="2023-01-11T23:51:34.200" v="1051" actId="20577"/>
          <ac:spMkLst>
            <pc:docMk/>
            <pc:sldMk cId="2132968020" sldId="262"/>
            <ac:spMk id="4" creationId="{6FDEFC58-389A-49FA-BE63-20EA0C26EABD}"/>
          </ac:spMkLst>
        </pc:spChg>
        <pc:spChg chg="mod">
          <ac:chgData name="Smith, Christopher" userId="55859027-47ff-4ec1-a263-656b30aeb6f0" providerId="ADAL" clId="{002B33B7-3C81-4108-9EA0-0F44EEBD009D}" dt="2023-01-11T23:50:49.257" v="1050" actId="20577"/>
          <ac:spMkLst>
            <pc:docMk/>
            <pc:sldMk cId="2132968020" sldId="262"/>
            <ac:spMk id="9" creationId="{D87AC69C-C6CC-4FAB-A999-6457ACC399A4}"/>
          </ac:spMkLst>
        </pc:spChg>
        <pc:spChg chg="mod">
          <ac:chgData name="Smith, Christopher" userId="55859027-47ff-4ec1-a263-656b30aeb6f0" providerId="ADAL" clId="{002B33B7-3C81-4108-9EA0-0F44EEBD009D}" dt="2023-01-11T23:50:24.166" v="1015" actId="20577"/>
          <ac:spMkLst>
            <pc:docMk/>
            <pc:sldMk cId="2132968020" sldId="262"/>
            <ac:spMk id="11" creationId="{89BA7AD5-915D-404C-85FE-4A0CC7F14065}"/>
          </ac:spMkLst>
        </pc:spChg>
        <pc:graphicFrameChg chg="del modGraphic">
          <ac:chgData name="Smith, Christopher" userId="55859027-47ff-4ec1-a263-656b30aeb6f0" providerId="ADAL" clId="{002B33B7-3C81-4108-9EA0-0F44EEBD009D}" dt="2023-01-11T23:49:29.192" v="885" actId="478"/>
          <ac:graphicFrameMkLst>
            <pc:docMk/>
            <pc:sldMk cId="2132968020" sldId="262"/>
            <ac:graphicFrameMk id="2" creationId="{32C6692F-134E-0677-6DC5-05584379AE03}"/>
          </ac:graphicFrameMkLst>
        </pc:graphicFrameChg>
      </pc:sldChg>
      <pc:sldChg chg="addSp delSp add del setBg delDesignElem">
        <pc:chgData name="Smith, Christopher" userId="55859027-47ff-4ec1-a263-656b30aeb6f0" providerId="ADAL" clId="{002B33B7-3C81-4108-9EA0-0F44EEBD009D}" dt="2023-01-12T23:34:26.128" v="1067"/>
        <pc:sldMkLst>
          <pc:docMk/>
          <pc:sldMk cId="23284207" sldId="263"/>
        </pc:sldMkLst>
        <pc:spChg chg="add del">
          <ac:chgData name="Smith, Christopher" userId="55859027-47ff-4ec1-a263-656b30aeb6f0" providerId="ADAL" clId="{002B33B7-3C81-4108-9EA0-0F44EEBD009D}" dt="2023-01-12T23:34:26.128" v="1067"/>
          <ac:spMkLst>
            <pc:docMk/>
            <pc:sldMk cId="23284207" sldId="263"/>
            <ac:spMk id="10" creationId="{1E70A317-DCED-4E80-AA2D-467D8702E5CB}"/>
          </ac:spMkLst>
        </pc:spChg>
        <pc:spChg chg="add del">
          <ac:chgData name="Smith, Christopher" userId="55859027-47ff-4ec1-a263-656b30aeb6f0" providerId="ADAL" clId="{002B33B7-3C81-4108-9EA0-0F44EEBD009D}" dt="2023-01-12T23:34:26.128" v="1067"/>
          <ac:spMkLst>
            <pc:docMk/>
            <pc:sldMk cId="23284207" sldId="263"/>
            <ac:spMk id="12" creationId="{A6D87845-294F-40CB-BC48-46455460D292}"/>
          </ac:spMkLst>
        </pc:spChg>
      </pc:sldChg>
      <pc:sldChg chg="modSp mod">
        <pc:chgData name="Smith, Christopher" userId="55859027-47ff-4ec1-a263-656b30aeb6f0" providerId="ADAL" clId="{002B33B7-3C81-4108-9EA0-0F44EEBD009D}" dt="2023-01-12T23:35:33.523" v="1105" actId="14100"/>
        <pc:sldMkLst>
          <pc:docMk/>
          <pc:sldMk cId="96501223" sldId="263"/>
        </pc:sldMkLst>
        <pc:spChg chg="mod">
          <ac:chgData name="Smith, Christopher" userId="55859027-47ff-4ec1-a263-656b30aeb6f0" providerId="ADAL" clId="{002B33B7-3C81-4108-9EA0-0F44EEBD009D}" dt="2023-01-12T23:35:33.523" v="1105" actId="14100"/>
          <ac:spMkLst>
            <pc:docMk/>
            <pc:sldMk cId="96501223" sldId="263"/>
            <ac:spMk id="9" creationId="{D87AC69C-C6CC-4FAB-A999-6457ACC399A4}"/>
          </ac:spMkLst>
        </pc:spChg>
      </pc:sldChg>
      <pc:sldChg chg="del">
        <pc:chgData name="Smith, Christopher" userId="55859027-47ff-4ec1-a263-656b30aeb6f0" providerId="ADAL" clId="{002B33B7-3C81-4108-9EA0-0F44EEBD009D}" dt="2023-01-11T23:42:55.208" v="368" actId="47"/>
        <pc:sldMkLst>
          <pc:docMk/>
          <pc:sldMk cId="465699591" sldId="264"/>
        </pc:sldMkLst>
      </pc:sldChg>
      <pc:sldChg chg="modSp mod">
        <pc:chgData name="Smith, Christopher" userId="55859027-47ff-4ec1-a263-656b30aeb6f0" providerId="ADAL" clId="{002B33B7-3C81-4108-9EA0-0F44EEBD009D}" dt="2023-01-12T23:35:50.036" v="1127" actId="14100"/>
        <pc:sldMkLst>
          <pc:docMk/>
          <pc:sldMk cId="925576105" sldId="264"/>
        </pc:sldMkLst>
        <pc:spChg chg="mod">
          <ac:chgData name="Smith, Christopher" userId="55859027-47ff-4ec1-a263-656b30aeb6f0" providerId="ADAL" clId="{002B33B7-3C81-4108-9EA0-0F44EEBD009D}" dt="2023-01-12T23:35:50.036" v="1127" actId="14100"/>
          <ac:spMkLst>
            <pc:docMk/>
            <pc:sldMk cId="925576105" sldId="264"/>
            <ac:spMk id="9" creationId="{D87AC69C-C6CC-4FAB-A999-6457ACC399A4}"/>
          </ac:spMkLst>
        </pc:spChg>
      </pc:sldChg>
      <pc:sldChg chg="del">
        <pc:chgData name="Smith, Christopher" userId="55859027-47ff-4ec1-a263-656b30aeb6f0" providerId="ADAL" clId="{002B33B7-3C81-4108-9EA0-0F44EEBD009D}" dt="2023-01-11T23:42:55.208" v="368" actId="47"/>
        <pc:sldMkLst>
          <pc:docMk/>
          <pc:sldMk cId="3352359393" sldId="265"/>
        </pc:sldMkLst>
      </pc:sldChg>
      <pc:sldChg chg="del">
        <pc:chgData name="Smith, Christopher" userId="55859027-47ff-4ec1-a263-656b30aeb6f0" providerId="ADAL" clId="{002B33B7-3C81-4108-9EA0-0F44EEBD009D}" dt="2023-01-11T23:42:55.208" v="368" actId="47"/>
        <pc:sldMkLst>
          <pc:docMk/>
          <pc:sldMk cId="2355683569" sldId="266"/>
        </pc:sldMkLst>
      </pc:sldChg>
      <pc:sldChg chg="del">
        <pc:chgData name="Smith, Christopher" userId="55859027-47ff-4ec1-a263-656b30aeb6f0" providerId="ADAL" clId="{002B33B7-3C81-4108-9EA0-0F44EEBD009D}" dt="2023-01-11T23:42:55.208" v="368" actId="47"/>
        <pc:sldMkLst>
          <pc:docMk/>
          <pc:sldMk cId="1657430444" sldId="267"/>
        </pc:sldMkLst>
      </pc:sldChg>
      <pc:sldChg chg="del">
        <pc:chgData name="Smith, Christopher" userId="55859027-47ff-4ec1-a263-656b30aeb6f0" providerId="ADAL" clId="{002B33B7-3C81-4108-9EA0-0F44EEBD009D}" dt="2023-01-11T23:42:55.208" v="368" actId="47"/>
        <pc:sldMkLst>
          <pc:docMk/>
          <pc:sldMk cId="2881464110" sldId="268"/>
        </pc:sldMkLst>
      </pc:sldChg>
    </pc:docChg>
  </pc:docChgLst>
  <pc:docChgLst>
    <pc:chgData name="Smith, Christopher" userId="55859027-47ff-4ec1-a263-656b30aeb6f0" providerId="ADAL" clId="{ABC1F8D7-EA66-4D2F-827B-EE7DC2DAC37F}"/>
    <pc:docChg chg="custSel addSld delSld modSld">
      <pc:chgData name="Smith, Christopher" userId="55859027-47ff-4ec1-a263-656b30aeb6f0" providerId="ADAL" clId="{ABC1F8D7-EA66-4D2F-827B-EE7DC2DAC37F}" dt="2023-01-25T23:26:50.953" v="2525" actId="1035"/>
      <pc:docMkLst>
        <pc:docMk/>
      </pc:docMkLst>
      <pc:sldChg chg="addSp delSp modSp mod">
        <pc:chgData name="Smith, Christopher" userId="55859027-47ff-4ec1-a263-656b30aeb6f0" providerId="ADAL" clId="{ABC1F8D7-EA66-4D2F-827B-EE7DC2DAC37F}" dt="2023-01-25T23:18:37.444" v="1268" actId="20577"/>
        <pc:sldMkLst>
          <pc:docMk/>
          <pc:sldMk cId="1953362540" sldId="256"/>
        </pc:sldMkLst>
        <pc:spChg chg="add mod">
          <ac:chgData name="Smith, Christopher" userId="55859027-47ff-4ec1-a263-656b30aeb6f0" providerId="ADAL" clId="{ABC1F8D7-EA66-4D2F-827B-EE7DC2DAC37F}" dt="2023-01-25T23:15:29.553" v="831" actId="20577"/>
          <ac:spMkLst>
            <pc:docMk/>
            <pc:sldMk cId="1953362540" sldId="256"/>
            <ac:spMk id="2" creationId="{6C353422-89E6-F3FF-06C2-B4E62917C837}"/>
          </ac:spMkLst>
        </pc:spChg>
        <pc:spChg chg="add mod">
          <ac:chgData name="Smith, Christopher" userId="55859027-47ff-4ec1-a263-656b30aeb6f0" providerId="ADAL" clId="{ABC1F8D7-EA66-4D2F-827B-EE7DC2DAC37F}" dt="2023-01-25T23:18:37.444" v="1268" actId="20577"/>
          <ac:spMkLst>
            <pc:docMk/>
            <pc:sldMk cId="1953362540" sldId="256"/>
            <ac:spMk id="3" creationId="{71FE71D2-603F-F2BB-5855-D83F6FACDC4E}"/>
          </ac:spMkLst>
        </pc:spChg>
        <pc:spChg chg="mod">
          <ac:chgData name="Smith, Christopher" userId="55859027-47ff-4ec1-a263-656b30aeb6f0" providerId="ADAL" clId="{ABC1F8D7-EA66-4D2F-827B-EE7DC2DAC37F}" dt="2023-01-25T22:55:04.107" v="0"/>
          <ac:spMkLst>
            <pc:docMk/>
            <pc:sldMk cId="1953362540" sldId="256"/>
            <ac:spMk id="4" creationId="{6FDEFC58-389A-49FA-BE63-20EA0C26EABD}"/>
          </ac:spMkLst>
        </pc:spChg>
        <pc:spChg chg="mod">
          <ac:chgData name="Smith, Christopher" userId="55859027-47ff-4ec1-a263-656b30aeb6f0" providerId="ADAL" clId="{ABC1F8D7-EA66-4D2F-827B-EE7DC2DAC37F}" dt="2023-01-25T23:15:15.683" v="824" actId="1036"/>
          <ac:spMkLst>
            <pc:docMk/>
            <pc:sldMk cId="1953362540" sldId="256"/>
            <ac:spMk id="7" creationId="{ABCEB55A-A1E4-4968-AB1F-0DA6E07E2274}"/>
          </ac:spMkLst>
        </pc:spChg>
        <pc:spChg chg="del">
          <ac:chgData name="Smith, Christopher" userId="55859027-47ff-4ec1-a263-656b30aeb6f0" providerId="ADAL" clId="{ABC1F8D7-EA66-4D2F-827B-EE7DC2DAC37F}" dt="2023-01-25T23:12:42.031" v="726" actId="478"/>
          <ac:spMkLst>
            <pc:docMk/>
            <pc:sldMk cId="1953362540" sldId="256"/>
            <ac:spMk id="9" creationId="{D87AC69C-C6CC-4FAB-A999-6457ACC399A4}"/>
          </ac:spMkLst>
        </pc:spChg>
        <pc:spChg chg="del">
          <ac:chgData name="Smith, Christopher" userId="55859027-47ff-4ec1-a263-656b30aeb6f0" providerId="ADAL" clId="{ABC1F8D7-EA66-4D2F-827B-EE7DC2DAC37F}" dt="2023-01-25T23:12:42.031" v="726" actId="478"/>
          <ac:spMkLst>
            <pc:docMk/>
            <pc:sldMk cId="1953362540" sldId="256"/>
            <ac:spMk id="11" creationId="{89BA7AD5-915D-404C-85FE-4A0CC7F14065}"/>
          </ac:spMkLst>
        </pc:spChg>
      </pc:sldChg>
      <pc:sldChg chg="addSp delSp modSp mod">
        <pc:chgData name="Smith, Christopher" userId="55859027-47ff-4ec1-a263-656b30aeb6f0" providerId="ADAL" clId="{ABC1F8D7-EA66-4D2F-827B-EE7DC2DAC37F}" dt="2023-01-25T23:20:51.529" v="1589" actId="20577"/>
        <pc:sldMkLst>
          <pc:docMk/>
          <pc:sldMk cId="2074702340" sldId="259"/>
        </pc:sldMkLst>
        <pc:spChg chg="add del mod">
          <ac:chgData name="Smith, Christopher" userId="55859027-47ff-4ec1-a263-656b30aeb6f0" providerId="ADAL" clId="{ABC1F8D7-EA66-4D2F-827B-EE7DC2DAC37F}" dt="2023-01-25T23:19:05.618" v="1270"/>
          <ac:spMkLst>
            <pc:docMk/>
            <pc:sldMk cId="2074702340" sldId="259"/>
            <ac:spMk id="2" creationId="{88DE00A5-C35D-25A4-76C1-B037B59DACE9}"/>
          </ac:spMkLst>
        </pc:spChg>
        <pc:spChg chg="add del mod">
          <ac:chgData name="Smith, Christopher" userId="55859027-47ff-4ec1-a263-656b30aeb6f0" providerId="ADAL" clId="{ABC1F8D7-EA66-4D2F-827B-EE7DC2DAC37F}" dt="2023-01-25T23:19:05.618" v="1270"/>
          <ac:spMkLst>
            <pc:docMk/>
            <pc:sldMk cId="2074702340" sldId="259"/>
            <ac:spMk id="3" creationId="{ADD946F7-D00B-C1C9-B0EC-A62175DEB9F3}"/>
          </ac:spMkLst>
        </pc:spChg>
        <pc:spChg chg="mod">
          <ac:chgData name="Smith, Christopher" userId="55859027-47ff-4ec1-a263-656b30aeb6f0" providerId="ADAL" clId="{ABC1F8D7-EA66-4D2F-827B-EE7DC2DAC37F}" dt="2023-01-25T22:55:04.107" v="0"/>
          <ac:spMkLst>
            <pc:docMk/>
            <pc:sldMk cId="2074702340" sldId="259"/>
            <ac:spMk id="4" creationId="{6FDEFC58-389A-49FA-BE63-20EA0C26EABD}"/>
          </ac:spMkLst>
        </pc:spChg>
        <pc:spChg chg="add mod">
          <ac:chgData name="Smith, Christopher" userId="55859027-47ff-4ec1-a263-656b30aeb6f0" providerId="ADAL" clId="{ABC1F8D7-EA66-4D2F-827B-EE7DC2DAC37F}" dt="2023-01-25T23:19:15.809" v="1272"/>
          <ac:spMkLst>
            <pc:docMk/>
            <pc:sldMk cId="2074702340" sldId="259"/>
            <ac:spMk id="5" creationId="{EC36BCD7-A85B-D5F9-3579-42C4D58C23CC}"/>
          </ac:spMkLst>
        </pc:spChg>
        <pc:spChg chg="add mod">
          <ac:chgData name="Smith, Christopher" userId="55859027-47ff-4ec1-a263-656b30aeb6f0" providerId="ADAL" clId="{ABC1F8D7-EA66-4D2F-827B-EE7DC2DAC37F}" dt="2023-01-25T23:19:27.939" v="1273" actId="20577"/>
          <ac:spMkLst>
            <pc:docMk/>
            <pc:sldMk cId="2074702340" sldId="259"/>
            <ac:spMk id="6" creationId="{85F31718-A3B4-621F-29DD-333474CDAAB9}"/>
          </ac:spMkLst>
        </pc:spChg>
        <pc:spChg chg="del">
          <ac:chgData name="Smith, Christopher" userId="55859027-47ff-4ec1-a263-656b30aeb6f0" providerId="ADAL" clId="{ABC1F8D7-EA66-4D2F-827B-EE7DC2DAC37F}" dt="2023-01-25T23:19:09.237" v="1271" actId="478"/>
          <ac:spMkLst>
            <pc:docMk/>
            <pc:sldMk cId="2074702340" sldId="259"/>
            <ac:spMk id="7" creationId="{ABCEB55A-A1E4-4968-AB1F-0DA6E07E2274}"/>
          </ac:spMkLst>
        </pc:spChg>
        <pc:spChg chg="add mod">
          <ac:chgData name="Smith, Christopher" userId="55859027-47ff-4ec1-a263-656b30aeb6f0" providerId="ADAL" clId="{ABC1F8D7-EA66-4D2F-827B-EE7DC2DAC37F}" dt="2023-01-25T23:20:51.529" v="1589" actId="20577"/>
          <ac:spMkLst>
            <pc:docMk/>
            <pc:sldMk cId="2074702340" sldId="259"/>
            <ac:spMk id="8" creationId="{A6D699C6-DF86-5F46-D24B-11ED456A1CD6}"/>
          </ac:spMkLst>
        </pc:spChg>
        <pc:spChg chg="del">
          <ac:chgData name="Smith, Christopher" userId="55859027-47ff-4ec1-a263-656b30aeb6f0" providerId="ADAL" clId="{ABC1F8D7-EA66-4D2F-827B-EE7DC2DAC37F}" dt="2023-01-25T23:19:09.237" v="1271" actId="478"/>
          <ac:spMkLst>
            <pc:docMk/>
            <pc:sldMk cId="2074702340" sldId="259"/>
            <ac:spMk id="9" creationId="{D87AC69C-C6CC-4FAB-A999-6457ACC399A4}"/>
          </ac:spMkLst>
        </pc:spChg>
        <pc:spChg chg="del">
          <ac:chgData name="Smith, Christopher" userId="55859027-47ff-4ec1-a263-656b30aeb6f0" providerId="ADAL" clId="{ABC1F8D7-EA66-4D2F-827B-EE7DC2DAC37F}" dt="2023-01-25T23:19:09.237" v="1271" actId="478"/>
          <ac:spMkLst>
            <pc:docMk/>
            <pc:sldMk cId="2074702340" sldId="259"/>
            <ac:spMk id="11" creationId="{89BA7AD5-915D-404C-85FE-4A0CC7F14065}"/>
          </ac:spMkLst>
        </pc:spChg>
      </pc:sldChg>
      <pc:sldChg chg="modSp del">
        <pc:chgData name="Smith, Christopher" userId="55859027-47ff-4ec1-a263-656b30aeb6f0" providerId="ADAL" clId="{ABC1F8D7-EA66-4D2F-827B-EE7DC2DAC37F}" dt="2023-01-25T23:07:12.224" v="619" actId="47"/>
        <pc:sldMkLst>
          <pc:docMk/>
          <pc:sldMk cId="961719187" sldId="260"/>
        </pc:sldMkLst>
        <pc:spChg chg="mod">
          <ac:chgData name="Smith, Christopher" userId="55859027-47ff-4ec1-a263-656b30aeb6f0" providerId="ADAL" clId="{ABC1F8D7-EA66-4D2F-827B-EE7DC2DAC37F}" dt="2023-01-25T22:55:04.107" v="0"/>
          <ac:spMkLst>
            <pc:docMk/>
            <pc:sldMk cId="961719187" sldId="260"/>
            <ac:spMk id="4" creationId="{6FDEFC58-389A-49FA-BE63-20EA0C26EABD}"/>
          </ac:spMkLst>
        </pc:spChg>
      </pc:sldChg>
      <pc:sldChg chg="modSp del">
        <pc:chgData name="Smith, Christopher" userId="55859027-47ff-4ec1-a263-656b30aeb6f0" providerId="ADAL" clId="{ABC1F8D7-EA66-4D2F-827B-EE7DC2DAC37F}" dt="2023-01-25T23:07:18.090" v="620" actId="47"/>
        <pc:sldMkLst>
          <pc:docMk/>
          <pc:sldMk cId="829931341" sldId="261"/>
        </pc:sldMkLst>
        <pc:spChg chg="mod">
          <ac:chgData name="Smith, Christopher" userId="55859027-47ff-4ec1-a263-656b30aeb6f0" providerId="ADAL" clId="{ABC1F8D7-EA66-4D2F-827B-EE7DC2DAC37F}" dt="2023-01-25T22:55:04.107" v="0"/>
          <ac:spMkLst>
            <pc:docMk/>
            <pc:sldMk cId="829931341" sldId="261"/>
            <ac:spMk id="3" creationId="{E0A624A4-FE57-2855-2AC7-6340AEB92AAE}"/>
          </ac:spMkLst>
        </pc:spChg>
      </pc:sldChg>
      <pc:sldChg chg="addSp modSp mod">
        <pc:chgData name="Smith, Christopher" userId="55859027-47ff-4ec1-a263-656b30aeb6f0" providerId="ADAL" clId="{ABC1F8D7-EA66-4D2F-827B-EE7DC2DAC37F}" dt="2023-01-25T23:13:39.887" v="778" actId="20577"/>
        <pc:sldMkLst>
          <pc:docMk/>
          <pc:sldMk cId="2132968020" sldId="262"/>
        </pc:sldMkLst>
        <pc:spChg chg="add mod">
          <ac:chgData name="Smith, Christopher" userId="55859027-47ff-4ec1-a263-656b30aeb6f0" providerId="ADAL" clId="{ABC1F8D7-EA66-4D2F-827B-EE7DC2DAC37F}" dt="2023-01-25T23:07:43.605" v="691" actId="1035"/>
          <ac:spMkLst>
            <pc:docMk/>
            <pc:sldMk cId="2132968020" sldId="262"/>
            <ac:spMk id="2" creationId="{37F6E1CD-5A98-E379-2A81-F4F25403AA1E}"/>
          </ac:spMkLst>
        </pc:spChg>
        <pc:spChg chg="mod">
          <ac:chgData name="Smith, Christopher" userId="55859027-47ff-4ec1-a263-656b30aeb6f0" providerId="ADAL" clId="{ABC1F8D7-EA66-4D2F-827B-EE7DC2DAC37F}" dt="2023-01-25T22:55:04.107" v="0"/>
          <ac:spMkLst>
            <pc:docMk/>
            <pc:sldMk cId="2132968020" sldId="262"/>
            <ac:spMk id="4" creationId="{6FDEFC58-389A-49FA-BE63-20EA0C26EABD}"/>
          </ac:spMkLst>
        </pc:spChg>
        <pc:spChg chg="mod">
          <ac:chgData name="Smith, Christopher" userId="55859027-47ff-4ec1-a263-656b30aeb6f0" providerId="ADAL" clId="{ABC1F8D7-EA66-4D2F-827B-EE7DC2DAC37F}" dt="2023-01-25T23:13:39.887" v="778" actId="20577"/>
          <ac:spMkLst>
            <pc:docMk/>
            <pc:sldMk cId="2132968020" sldId="262"/>
            <ac:spMk id="9" creationId="{D87AC69C-C6CC-4FAB-A999-6457ACC399A4}"/>
          </ac:spMkLst>
        </pc:spChg>
        <pc:spChg chg="mod">
          <ac:chgData name="Smith, Christopher" userId="55859027-47ff-4ec1-a263-656b30aeb6f0" providerId="ADAL" clId="{ABC1F8D7-EA66-4D2F-827B-EE7DC2DAC37F}" dt="2023-01-25T23:08:01.940" v="725" actId="20577"/>
          <ac:spMkLst>
            <pc:docMk/>
            <pc:sldMk cId="2132968020" sldId="262"/>
            <ac:spMk id="11" creationId="{89BA7AD5-915D-404C-85FE-4A0CC7F14065}"/>
          </ac:spMkLst>
        </pc:spChg>
      </pc:sldChg>
      <pc:sldChg chg="modSp del">
        <pc:chgData name="Smith, Christopher" userId="55859027-47ff-4ec1-a263-656b30aeb6f0" providerId="ADAL" clId="{ABC1F8D7-EA66-4D2F-827B-EE7DC2DAC37F}" dt="2023-01-25T23:07:18.090" v="620" actId="47"/>
        <pc:sldMkLst>
          <pc:docMk/>
          <pc:sldMk cId="96501223" sldId="263"/>
        </pc:sldMkLst>
        <pc:spChg chg="mod">
          <ac:chgData name="Smith, Christopher" userId="55859027-47ff-4ec1-a263-656b30aeb6f0" providerId="ADAL" clId="{ABC1F8D7-EA66-4D2F-827B-EE7DC2DAC37F}" dt="2023-01-25T22:55:04.107" v="0"/>
          <ac:spMkLst>
            <pc:docMk/>
            <pc:sldMk cId="96501223" sldId="263"/>
            <ac:spMk id="4" creationId="{6FDEFC58-389A-49FA-BE63-20EA0C26EABD}"/>
          </ac:spMkLst>
        </pc:spChg>
      </pc:sldChg>
      <pc:sldChg chg="delSp modSp mod">
        <pc:chgData name="Smith, Christopher" userId="55859027-47ff-4ec1-a263-656b30aeb6f0" providerId="ADAL" clId="{ABC1F8D7-EA66-4D2F-827B-EE7DC2DAC37F}" dt="2023-01-25T23:22:59.856" v="1783" actId="478"/>
        <pc:sldMkLst>
          <pc:docMk/>
          <pc:sldMk cId="861082683" sldId="263"/>
        </pc:sldMkLst>
        <pc:spChg chg="del">
          <ac:chgData name="Smith, Christopher" userId="55859027-47ff-4ec1-a263-656b30aeb6f0" providerId="ADAL" clId="{ABC1F8D7-EA66-4D2F-827B-EE7DC2DAC37F}" dt="2023-01-25T23:22:59.856" v="1783" actId="478"/>
          <ac:spMkLst>
            <pc:docMk/>
            <pc:sldMk cId="861082683" sldId="263"/>
            <ac:spMk id="5" creationId="{EC36BCD7-A85B-D5F9-3579-42C4D58C23CC}"/>
          </ac:spMkLst>
        </pc:spChg>
        <pc:spChg chg="mod">
          <ac:chgData name="Smith, Christopher" userId="55859027-47ff-4ec1-a263-656b30aeb6f0" providerId="ADAL" clId="{ABC1F8D7-EA66-4D2F-827B-EE7DC2DAC37F}" dt="2023-01-25T23:21:31.940" v="1599" actId="20577"/>
          <ac:spMkLst>
            <pc:docMk/>
            <pc:sldMk cId="861082683" sldId="263"/>
            <ac:spMk id="6" creationId="{85F31718-A3B4-621F-29DD-333474CDAAB9}"/>
          </ac:spMkLst>
        </pc:spChg>
        <pc:spChg chg="mod">
          <ac:chgData name="Smith, Christopher" userId="55859027-47ff-4ec1-a263-656b30aeb6f0" providerId="ADAL" clId="{ABC1F8D7-EA66-4D2F-827B-EE7DC2DAC37F}" dt="2023-01-25T23:22:37.850" v="1778" actId="20577"/>
          <ac:spMkLst>
            <pc:docMk/>
            <pc:sldMk cId="861082683" sldId="263"/>
            <ac:spMk id="8" creationId="{A6D699C6-DF86-5F46-D24B-11ED456A1CD6}"/>
          </ac:spMkLst>
        </pc:spChg>
      </pc:sldChg>
      <pc:sldChg chg="delSp add del setBg delDesignElem">
        <pc:chgData name="Smith, Christopher" userId="55859027-47ff-4ec1-a263-656b30aeb6f0" providerId="ADAL" clId="{ABC1F8D7-EA66-4D2F-827B-EE7DC2DAC37F}" dt="2023-01-25T23:17:25.388" v="1152" actId="47"/>
        <pc:sldMkLst>
          <pc:docMk/>
          <pc:sldMk cId="2726052086" sldId="263"/>
        </pc:sldMkLst>
        <pc:spChg chg="del">
          <ac:chgData name="Smith, Christopher" userId="55859027-47ff-4ec1-a263-656b30aeb6f0" providerId="ADAL" clId="{ABC1F8D7-EA66-4D2F-827B-EE7DC2DAC37F}" dt="2023-01-25T23:17:22.710" v="1151"/>
          <ac:spMkLst>
            <pc:docMk/>
            <pc:sldMk cId="2726052086" sldId="263"/>
            <ac:spMk id="10" creationId="{1E70A317-DCED-4E80-AA2D-467D8702E5CB}"/>
          </ac:spMkLst>
        </pc:spChg>
        <pc:spChg chg="del">
          <ac:chgData name="Smith, Christopher" userId="55859027-47ff-4ec1-a263-656b30aeb6f0" providerId="ADAL" clId="{ABC1F8D7-EA66-4D2F-827B-EE7DC2DAC37F}" dt="2023-01-25T23:17:22.710" v="1151"/>
          <ac:spMkLst>
            <pc:docMk/>
            <pc:sldMk cId="2726052086" sldId="263"/>
            <ac:spMk id="12" creationId="{A6D87845-294F-40CB-BC48-46455460D292}"/>
          </ac:spMkLst>
        </pc:spChg>
      </pc:sldChg>
      <pc:sldChg chg="delSp add del setBg delDesignElem">
        <pc:chgData name="Smith, Christopher" userId="55859027-47ff-4ec1-a263-656b30aeb6f0" providerId="ADAL" clId="{ABC1F8D7-EA66-4D2F-827B-EE7DC2DAC37F}" dt="2023-01-25T23:21:07.019" v="1592" actId="47"/>
        <pc:sldMkLst>
          <pc:docMk/>
          <pc:sldMk cId="3558408201" sldId="263"/>
        </pc:sldMkLst>
        <pc:spChg chg="del">
          <ac:chgData name="Smith, Christopher" userId="55859027-47ff-4ec1-a263-656b30aeb6f0" providerId="ADAL" clId="{ABC1F8D7-EA66-4D2F-827B-EE7DC2DAC37F}" dt="2023-01-25T23:21:04.080" v="1591"/>
          <ac:spMkLst>
            <pc:docMk/>
            <pc:sldMk cId="3558408201" sldId="263"/>
            <ac:spMk id="10" creationId="{1E70A317-DCED-4E80-AA2D-467D8702E5CB}"/>
          </ac:spMkLst>
        </pc:spChg>
        <pc:spChg chg="del">
          <ac:chgData name="Smith, Christopher" userId="55859027-47ff-4ec1-a263-656b30aeb6f0" providerId="ADAL" clId="{ABC1F8D7-EA66-4D2F-827B-EE7DC2DAC37F}" dt="2023-01-25T23:21:04.080" v="1591"/>
          <ac:spMkLst>
            <pc:docMk/>
            <pc:sldMk cId="3558408201" sldId="263"/>
            <ac:spMk id="12" creationId="{A6D87845-294F-40CB-BC48-46455460D292}"/>
          </ac:spMkLst>
        </pc:spChg>
      </pc:sldChg>
      <pc:sldChg chg="delSp add del setBg delDesignElem">
        <pc:chgData name="Smith, Christopher" userId="55859027-47ff-4ec1-a263-656b30aeb6f0" providerId="ADAL" clId="{ABC1F8D7-EA66-4D2F-827B-EE7DC2DAC37F}" dt="2023-01-25T23:22:49.781" v="1781" actId="47"/>
        <pc:sldMkLst>
          <pc:docMk/>
          <pc:sldMk cId="538453130" sldId="264"/>
        </pc:sldMkLst>
        <pc:spChg chg="del">
          <ac:chgData name="Smith, Christopher" userId="55859027-47ff-4ec1-a263-656b30aeb6f0" providerId="ADAL" clId="{ABC1F8D7-EA66-4D2F-827B-EE7DC2DAC37F}" dt="2023-01-25T23:22:47.751" v="1780"/>
          <ac:spMkLst>
            <pc:docMk/>
            <pc:sldMk cId="538453130" sldId="264"/>
            <ac:spMk id="10" creationId="{1E70A317-DCED-4E80-AA2D-467D8702E5CB}"/>
          </ac:spMkLst>
        </pc:spChg>
        <pc:spChg chg="del">
          <ac:chgData name="Smith, Christopher" userId="55859027-47ff-4ec1-a263-656b30aeb6f0" providerId="ADAL" clId="{ABC1F8D7-EA66-4D2F-827B-EE7DC2DAC37F}" dt="2023-01-25T23:22:47.751" v="1780"/>
          <ac:spMkLst>
            <pc:docMk/>
            <pc:sldMk cId="538453130" sldId="264"/>
            <ac:spMk id="12" creationId="{A6D87845-294F-40CB-BC48-46455460D292}"/>
          </ac:spMkLst>
        </pc:spChg>
      </pc:sldChg>
      <pc:sldChg chg="modSp del">
        <pc:chgData name="Smith, Christopher" userId="55859027-47ff-4ec1-a263-656b30aeb6f0" providerId="ADAL" clId="{ABC1F8D7-EA66-4D2F-827B-EE7DC2DAC37F}" dt="2023-01-25T23:07:18.090" v="620" actId="47"/>
        <pc:sldMkLst>
          <pc:docMk/>
          <pc:sldMk cId="925576105" sldId="264"/>
        </pc:sldMkLst>
        <pc:spChg chg="mod">
          <ac:chgData name="Smith, Christopher" userId="55859027-47ff-4ec1-a263-656b30aeb6f0" providerId="ADAL" clId="{ABC1F8D7-EA66-4D2F-827B-EE7DC2DAC37F}" dt="2023-01-25T22:55:04.107" v="0"/>
          <ac:spMkLst>
            <pc:docMk/>
            <pc:sldMk cId="925576105" sldId="264"/>
            <ac:spMk id="3" creationId="{E0A624A4-FE57-2855-2AC7-6340AEB92AAE}"/>
          </ac:spMkLst>
        </pc:spChg>
      </pc:sldChg>
      <pc:sldChg chg="delSp modSp add mod">
        <pc:chgData name="Smith, Christopher" userId="55859027-47ff-4ec1-a263-656b30aeb6f0" providerId="ADAL" clId="{ABC1F8D7-EA66-4D2F-827B-EE7DC2DAC37F}" dt="2023-01-25T23:26:50.953" v="2525" actId="1035"/>
        <pc:sldMkLst>
          <pc:docMk/>
          <pc:sldMk cId="1054727087" sldId="264"/>
        </pc:sldMkLst>
        <pc:spChg chg="del">
          <ac:chgData name="Smith, Christopher" userId="55859027-47ff-4ec1-a263-656b30aeb6f0" providerId="ADAL" clId="{ABC1F8D7-EA66-4D2F-827B-EE7DC2DAC37F}" dt="2023-01-25T23:26:25.600" v="2491" actId="478"/>
          <ac:spMkLst>
            <pc:docMk/>
            <pc:sldMk cId="1054727087" sldId="264"/>
            <ac:spMk id="5" creationId="{EC36BCD7-A85B-D5F9-3579-42C4D58C23CC}"/>
          </ac:spMkLst>
        </pc:spChg>
        <pc:spChg chg="mod">
          <ac:chgData name="Smith, Christopher" userId="55859027-47ff-4ec1-a263-656b30aeb6f0" providerId="ADAL" clId="{ABC1F8D7-EA66-4D2F-827B-EE7DC2DAC37F}" dt="2023-01-25T23:26:21.307" v="2490" actId="20577"/>
          <ac:spMkLst>
            <pc:docMk/>
            <pc:sldMk cId="1054727087" sldId="264"/>
            <ac:spMk id="6" creationId="{85F31718-A3B4-621F-29DD-333474CDAAB9}"/>
          </ac:spMkLst>
        </pc:spChg>
        <pc:spChg chg="mod">
          <ac:chgData name="Smith, Christopher" userId="55859027-47ff-4ec1-a263-656b30aeb6f0" providerId="ADAL" clId="{ABC1F8D7-EA66-4D2F-827B-EE7DC2DAC37F}" dt="2023-01-25T23:26:50.953" v="2525" actId="1035"/>
          <ac:spMkLst>
            <pc:docMk/>
            <pc:sldMk cId="1054727087" sldId="264"/>
            <ac:spMk id="8" creationId="{A6D699C6-DF86-5F46-D24B-11ED456A1CD6}"/>
          </ac:spMkLst>
        </pc:spChg>
      </pc:sldChg>
    </pc:docChg>
  </pc:docChgLst>
  <pc:docChgLst>
    <pc:chgData name="Smith, Christopher" userId="f635bcaf-d701-437b-bffd-1a8f160c01d9" providerId="ADAL" clId="{703152EE-6B53-4EA6-AE54-8E9982A44287}"/>
    <pc:docChg chg="addSld delSld modSld">
      <pc:chgData name="Smith, Christopher" userId="f635bcaf-d701-437b-bffd-1a8f160c01d9" providerId="ADAL" clId="{703152EE-6B53-4EA6-AE54-8E9982A44287}" dt="2024-02-28T22:25:04.769" v="730" actId="20577"/>
      <pc:docMkLst>
        <pc:docMk/>
      </pc:docMkLst>
      <pc:sldChg chg="del">
        <pc:chgData name="Smith, Christopher" userId="f635bcaf-d701-437b-bffd-1a8f160c01d9" providerId="ADAL" clId="{703152EE-6B53-4EA6-AE54-8E9982A44287}" dt="2024-02-28T22:18:14.744" v="35" actId="47"/>
        <pc:sldMkLst>
          <pc:docMk/>
          <pc:sldMk cId="1953362540" sldId="256"/>
        </pc:sldMkLst>
      </pc:sldChg>
      <pc:sldChg chg="del">
        <pc:chgData name="Smith, Christopher" userId="f635bcaf-d701-437b-bffd-1a8f160c01d9" providerId="ADAL" clId="{703152EE-6B53-4EA6-AE54-8E9982A44287}" dt="2024-02-28T22:18:14.744" v="35" actId="47"/>
        <pc:sldMkLst>
          <pc:docMk/>
          <pc:sldMk cId="2074702340" sldId="259"/>
        </pc:sldMkLst>
      </pc:sldChg>
      <pc:sldChg chg="modSp mod">
        <pc:chgData name="Smith, Christopher" userId="f635bcaf-d701-437b-bffd-1a8f160c01d9" providerId="ADAL" clId="{703152EE-6B53-4EA6-AE54-8E9982A44287}" dt="2024-02-28T22:21:20.510" v="386" actId="20577"/>
        <pc:sldMkLst>
          <pc:docMk/>
          <pc:sldMk cId="2132968020" sldId="262"/>
        </pc:sldMkLst>
        <pc:spChg chg="mod">
          <ac:chgData name="Smith, Christopher" userId="f635bcaf-d701-437b-bffd-1a8f160c01d9" providerId="ADAL" clId="{703152EE-6B53-4EA6-AE54-8E9982A44287}" dt="2024-02-28T22:18:07.526" v="34" actId="20577"/>
          <ac:spMkLst>
            <pc:docMk/>
            <pc:sldMk cId="2132968020" sldId="262"/>
            <ac:spMk id="4" creationId="{6FDEFC58-389A-49FA-BE63-20EA0C26EABD}"/>
          </ac:spMkLst>
        </pc:spChg>
        <pc:spChg chg="mod">
          <ac:chgData name="Smith, Christopher" userId="f635bcaf-d701-437b-bffd-1a8f160c01d9" providerId="ADAL" clId="{703152EE-6B53-4EA6-AE54-8E9982A44287}" dt="2024-02-28T22:21:20.510" v="386" actId="20577"/>
          <ac:spMkLst>
            <pc:docMk/>
            <pc:sldMk cId="2132968020" sldId="262"/>
            <ac:spMk id="9" creationId="{D87AC69C-C6CC-4FAB-A999-6457ACC399A4}"/>
          </ac:spMkLst>
        </pc:spChg>
        <pc:spChg chg="mod">
          <ac:chgData name="Smith, Christopher" userId="f635bcaf-d701-437b-bffd-1a8f160c01d9" providerId="ADAL" clId="{703152EE-6B53-4EA6-AE54-8E9982A44287}" dt="2024-02-28T22:20:08.369" v="278" actId="20577"/>
          <ac:spMkLst>
            <pc:docMk/>
            <pc:sldMk cId="2132968020" sldId="262"/>
            <ac:spMk id="11" creationId="{89BA7AD5-915D-404C-85FE-4A0CC7F14065}"/>
          </ac:spMkLst>
        </pc:spChg>
      </pc:sldChg>
      <pc:sldChg chg="del">
        <pc:chgData name="Smith, Christopher" userId="f635bcaf-d701-437b-bffd-1a8f160c01d9" providerId="ADAL" clId="{703152EE-6B53-4EA6-AE54-8E9982A44287}" dt="2024-02-28T22:18:14.744" v="35" actId="47"/>
        <pc:sldMkLst>
          <pc:docMk/>
          <pc:sldMk cId="861082683" sldId="263"/>
        </pc:sldMkLst>
      </pc:sldChg>
      <pc:sldChg chg="delSp add del setBg delDesignElem">
        <pc:chgData name="Smith, Christopher" userId="f635bcaf-d701-437b-bffd-1a8f160c01d9" providerId="ADAL" clId="{703152EE-6B53-4EA6-AE54-8E9982A44287}" dt="2024-02-28T22:20:17.533" v="281" actId="2696"/>
        <pc:sldMkLst>
          <pc:docMk/>
          <pc:sldMk cId="2064743412" sldId="263"/>
        </pc:sldMkLst>
        <pc:spChg chg="del">
          <ac:chgData name="Smith, Christopher" userId="f635bcaf-d701-437b-bffd-1a8f160c01d9" providerId="ADAL" clId="{703152EE-6B53-4EA6-AE54-8E9982A44287}" dt="2024-02-28T22:20:14.016" v="280"/>
          <ac:spMkLst>
            <pc:docMk/>
            <pc:sldMk cId="2064743412" sldId="263"/>
            <ac:spMk id="10" creationId="{28D41D02-C4E6-E6DF-0079-DCE975AA8A2F}"/>
          </ac:spMkLst>
        </pc:spChg>
        <pc:spChg chg="del">
          <ac:chgData name="Smith, Christopher" userId="f635bcaf-d701-437b-bffd-1a8f160c01d9" providerId="ADAL" clId="{703152EE-6B53-4EA6-AE54-8E9982A44287}" dt="2024-02-28T22:20:14.016" v="280"/>
          <ac:spMkLst>
            <pc:docMk/>
            <pc:sldMk cId="2064743412" sldId="263"/>
            <ac:spMk id="12" creationId="{1F2D1CAB-193D-F6DB-F799-2A7D19F985BA}"/>
          </ac:spMkLst>
        </pc:spChg>
      </pc:sldChg>
      <pc:sldChg chg="modSp add mod">
        <pc:chgData name="Smith, Christopher" userId="f635bcaf-d701-437b-bffd-1a8f160c01d9" providerId="ADAL" clId="{703152EE-6B53-4EA6-AE54-8E9982A44287}" dt="2024-02-28T22:23:04.510" v="495" actId="20577"/>
        <pc:sldMkLst>
          <pc:docMk/>
          <pc:sldMk cId="3062858450" sldId="263"/>
        </pc:sldMkLst>
        <pc:spChg chg="mod">
          <ac:chgData name="Smith, Christopher" userId="f635bcaf-d701-437b-bffd-1a8f160c01d9" providerId="ADAL" clId="{703152EE-6B53-4EA6-AE54-8E9982A44287}" dt="2024-02-28T22:23:04.510" v="495" actId="20577"/>
          <ac:spMkLst>
            <pc:docMk/>
            <pc:sldMk cId="3062858450" sldId="263"/>
            <ac:spMk id="9" creationId="{3AE57DCD-B975-642A-B563-1CAEFAE64D75}"/>
          </ac:spMkLst>
        </pc:spChg>
        <pc:spChg chg="mod">
          <ac:chgData name="Smith, Christopher" userId="f635bcaf-d701-437b-bffd-1a8f160c01d9" providerId="ADAL" clId="{703152EE-6B53-4EA6-AE54-8E9982A44287}" dt="2024-02-28T22:21:44.461" v="405" actId="20577"/>
          <ac:spMkLst>
            <pc:docMk/>
            <pc:sldMk cId="3062858450" sldId="263"/>
            <ac:spMk id="11" creationId="{483BB17A-526D-7344-3FB2-09948F17790C}"/>
          </ac:spMkLst>
        </pc:spChg>
      </pc:sldChg>
      <pc:sldChg chg="del">
        <pc:chgData name="Smith, Christopher" userId="f635bcaf-d701-437b-bffd-1a8f160c01d9" providerId="ADAL" clId="{703152EE-6B53-4EA6-AE54-8E9982A44287}" dt="2024-02-28T22:18:14.744" v="35" actId="47"/>
        <pc:sldMkLst>
          <pc:docMk/>
          <pc:sldMk cId="1054727087" sldId="264"/>
        </pc:sldMkLst>
      </pc:sldChg>
      <pc:sldChg chg="modSp add mod">
        <pc:chgData name="Smith, Christopher" userId="f635bcaf-d701-437b-bffd-1a8f160c01d9" providerId="ADAL" clId="{703152EE-6B53-4EA6-AE54-8E9982A44287}" dt="2024-02-28T22:23:33.119" v="536" actId="20577"/>
        <pc:sldMkLst>
          <pc:docMk/>
          <pc:sldMk cId="4067796660" sldId="264"/>
        </pc:sldMkLst>
        <pc:spChg chg="mod">
          <ac:chgData name="Smith, Christopher" userId="f635bcaf-d701-437b-bffd-1a8f160c01d9" providerId="ADAL" clId="{703152EE-6B53-4EA6-AE54-8E9982A44287}" dt="2024-02-28T22:23:33.119" v="536" actId="20577"/>
          <ac:spMkLst>
            <pc:docMk/>
            <pc:sldMk cId="4067796660" sldId="264"/>
            <ac:spMk id="9" creationId="{DAAEDF84-5D5F-0F10-4785-831A526EDE4E}"/>
          </ac:spMkLst>
        </pc:spChg>
      </pc:sldChg>
      <pc:sldChg chg="delSp add del setBg delDesignElem">
        <pc:chgData name="Smith, Christopher" userId="f635bcaf-d701-437b-bffd-1a8f160c01d9" providerId="ADAL" clId="{703152EE-6B53-4EA6-AE54-8E9982A44287}" dt="2024-02-28T22:23:14.576" v="498" actId="2696"/>
        <pc:sldMkLst>
          <pc:docMk/>
          <pc:sldMk cId="4279572624" sldId="264"/>
        </pc:sldMkLst>
        <pc:spChg chg="del">
          <ac:chgData name="Smith, Christopher" userId="f635bcaf-d701-437b-bffd-1a8f160c01d9" providerId="ADAL" clId="{703152EE-6B53-4EA6-AE54-8E9982A44287}" dt="2024-02-28T22:23:11.801" v="497"/>
          <ac:spMkLst>
            <pc:docMk/>
            <pc:sldMk cId="4279572624" sldId="264"/>
            <ac:spMk id="10" creationId="{DAB03815-9A7F-DF52-9534-0BD890B12CBA}"/>
          </ac:spMkLst>
        </pc:spChg>
        <pc:spChg chg="del">
          <ac:chgData name="Smith, Christopher" userId="f635bcaf-d701-437b-bffd-1a8f160c01d9" providerId="ADAL" clId="{703152EE-6B53-4EA6-AE54-8E9982A44287}" dt="2024-02-28T22:23:11.801" v="497"/>
          <ac:spMkLst>
            <pc:docMk/>
            <pc:sldMk cId="4279572624" sldId="264"/>
            <ac:spMk id="12" creationId="{2907145A-D2D7-0525-116C-8D7D731B1050}"/>
          </ac:spMkLst>
        </pc:spChg>
      </pc:sldChg>
      <pc:sldChg chg="delSp add del setBg delDesignElem">
        <pc:chgData name="Smith, Christopher" userId="f635bcaf-d701-437b-bffd-1a8f160c01d9" providerId="ADAL" clId="{703152EE-6B53-4EA6-AE54-8E9982A44287}" dt="2024-02-28T22:23:40.244" v="539" actId="2696"/>
        <pc:sldMkLst>
          <pc:docMk/>
          <pc:sldMk cId="467758654" sldId="265"/>
        </pc:sldMkLst>
        <pc:spChg chg="del">
          <ac:chgData name="Smith, Christopher" userId="f635bcaf-d701-437b-bffd-1a8f160c01d9" providerId="ADAL" clId="{703152EE-6B53-4EA6-AE54-8E9982A44287}" dt="2024-02-28T22:23:37.364" v="538"/>
          <ac:spMkLst>
            <pc:docMk/>
            <pc:sldMk cId="467758654" sldId="265"/>
            <ac:spMk id="10" creationId="{D469706D-2FA4-1A3A-8852-22CCACC67614}"/>
          </ac:spMkLst>
        </pc:spChg>
        <pc:spChg chg="del">
          <ac:chgData name="Smith, Christopher" userId="f635bcaf-d701-437b-bffd-1a8f160c01d9" providerId="ADAL" clId="{703152EE-6B53-4EA6-AE54-8E9982A44287}" dt="2024-02-28T22:23:37.364" v="538"/>
          <ac:spMkLst>
            <pc:docMk/>
            <pc:sldMk cId="467758654" sldId="265"/>
            <ac:spMk id="12" creationId="{74DE047F-27C3-0EBF-C698-8D7CFFC837C6}"/>
          </ac:spMkLst>
        </pc:spChg>
      </pc:sldChg>
      <pc:sldChg chg="del">
        <pc:chgData name="Smith, Christopher" userId="f635bcaf-d701-437b-bffd-1a8f160c01d9" providerId="ADAL" clId="{703152EE-6B53-4EA6-AE54-8E9982A44287}" dt="2024-02-28T22:18:14.744" v="35" actId="47"/>
        <pc:sldMkLst>
          <pc:docMk/>
          <pc:sldMk cId="2175799876" sldId="265"/>
        </pc:sldMkLst>
      </pc:sldChg>
      <pc:sldChg chg="modSp add mod">
        <pc:chgData name="Smith, Christopher" userId="f635bcaf-d701-437b-bffd-1a8f160c01d9" providerId="ADAL" clId="{703152EE-6B53-4EA6-AE54-8E9982A44287}" dt="2024-02-28T22:25:04.769" v="730" actId="20577"/>
        <pc:sldMkLst>
          <pc:docMk/>
          <pc:sldMk cId="3867172810" sldId="265"/>
        </pc:sldMkLst>
        <pc:spChg chg="mod">
          <ac:chgData name="Smith, Christopher" userId="f635bcaf-d701-437b-bffd-1a8f160c01d9" providerId="ADAL" clId="{703152EE-6B53-4EA6-AE54-8E9982A44287}" dt="2024-02-28T22:25:04.769" v="730" actId="20577"/>
          <ac:spMkLst>
            <pc:docMk/>
            <pc:sldMk cId="3867172810" sldId="265"/>
            <ac:spMk id="9" creationId="{B74BDBAB-32F2-4DE5-9F4A-45C32DC0148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2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60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233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1924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184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404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639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975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645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37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347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707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914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202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97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3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922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044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5" r:id="rId3"/>
    <p:sldLayoutId id="2147483674" r:id="rId4"/>
    <p:sldLayoutId id="2147483673" r:id="rId5"/>
    <p:sldLayoutId id="2147483672" r:id="rId6"/>
    <p:sldLayoutId id="2147483671" r:id="rId7"/>
    <p:sldLayoutId id="2147483670" r:id="rId8"/>
    <p:sldLayoutId id="2147483669" r:id="rId9"/>
    <p:sldLayoutId id="2147483668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DEFC58-389A-49FA-BE63-20EA0C26EABD}"/>
              </a:ext>
            </a:extLst>
          </p:cNvPr>
          <p:cNvSpPr txBox="1"/>
          <p:nvPr/>
        </p:nvSpPr>
        <p:spPr>
          <a:xfrm>
            <a:off x="861791" y="835383"/>
            <a:ext cx="3382832" cy="34995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GEO 330 Sustainable Urban Transportation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Exercise #4: Public Health and Transportation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7AC69C-C6CC-4FAB-A999-6457ACC399A4}"/>
              </a:ext>
            </a:extLst>
          </p:cNvPr>
          <p:cNvSpPr txBox="1"/>
          <p:nvPr/>
        </p:nvSpPr>
        <p:spPr>
          <a:xfrm>
            <a:off x="4845125" y="215240"/>
            <a:ext cx="7014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sto MT" panose="02040603050505030304"/>
                <a:cs typeface="Courier New" panose="02070309020205020404" pitchFamily="49" charset="0"/>
              </a:rPr>
              <a:t>In the space below, copy/paste/insert the bivariate correlation matrix produced in step 7 of the exercise.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sto MT" panose="02040603050505030304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BA7AD5-915D-404C-85FE-4A0CC7F14065}"/>
              </a:ext>
            </a:extLst>
          </p:cNvPr>
          <p:cNvSpPr txBox="1"/>
          <p:nvPr/>
        </p:nvSpPr>
        <p:spPr>
          <a:xfrm>
            <a:off x="4804486" y="4566221"/>
            <a:ext cx="7143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prstClr val="black"/>
                </a:solidFill>
                <a:latin typeface="Calisto MT" panose="02040603050505030304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Describe below any patterns you see in the correlation plot. Which indicators have the strongest/weakest statistical relationships? Do these relationships match your expectations?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F6E1CD-5A98-E379-2A81-F4F25403AA1E}"/>
              </a:ext>
            </a:extLst>
          </p:cNvPr>
          <p:cNvSpPr/>
          <p:nvPr/>
        </p:nvSpPr>
        <p:spPr>
          <a:xfrm>
            <a:off x="4919472" y="1135566"/>
            <a:ext cx="7068704" cy="34201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68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D6CB1C-A196-7696-B15D-8558F4777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252569B-CB86-AF92-9980-9E7B03D9A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6C75B3-E579-B2BD-6F8E-3E751B66E15F}"/>
              </a:ext>
            </a:extLst>
          </p:cNvPr>
          <p:cNvSpPr txBox="1"/>
          <p:nvPr/>
        </p:nvSpPr>
        <p:spPr>
          <a:xfrm>
            <a:off x="861791" y="835383"/>
            <a:ext cx="3382832" cy="34995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GEO 330 Sustainable Urban Transportation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Exercise #4: Public Health and Transportation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594751-5D0C-0428-E03E-190BBA8EA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E57DCD-B975-642A-B563-1CAEFAE64D75}"/>
              </a:ext>
            </a:extLst>
          </p:cNvPr>
          <p:cNvSpPr txBox="1"/>
          <p:nvPr/>
        </p:nvSpPr>
        <p:spPr>
          <a:xfrm>
            <a:off x="4845125" y="215240"/>
            <a:ext cx="7014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sto MT" panose="02040603050505030304"/>
                <a:cs typeface="Courier New" panose="02070309020205020404" pitchFamily="49" charset="0"/>
              </a:rPr>
              <a:t>In the space below, copy/paste/insert the first univariate map produced in step 8. The map should show county-wide variations of the health outcome you selected.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sto MT" panose="02040603050505030304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3BB17A-526D-7344-3FB2-09948F17790C}"/>
              </a:ext>
            </a:extLst>
          </p:cNvPr>
          <p:cNvSpPr txBox="1"/>
          <p:nvPr/>
        </p:nvSpPr>
        <p:spPr>
          <a:xfrm>
            <a:off x="4804486" y="4566221"/>
            <a:ext cx="714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prstClr val="black"/>
                </a:solidFill>
                <a:latin typeface="Calisto MT" panose="02040603050505030304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Describe below any patterns you see in the map.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3E2CF9-EDC0-0226-A7C5-E15B090AD04B}"/>
              </a:ext>
            </a:extLst>
          </p:cNvPr>
          <p:cNvSpPr/>
          <p:nvPr/>
        </p:nvSpPr>
        <p:spPr>
          <a:xfrm>
            <a:off x="4919472" y="1135566"/>
            <a:ext cx="7068704" cy="34201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58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FFCDA7-0721-78E5-7B55-ED259AC88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0A9247A-B212-0B54-3DAA-B9E1D42F8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BA0F40-4E87-9945-BEB3-94B98AFF2EC1}"/>
              </a:ext>
            </a:extLst>
          </p:cNvPr>
          <p:cNvSpPr txBox="1"/>
          <p:nvPr/>
        </p:nvSpPr>
        <p:spPr>
          <a:xfrm>
            <a:off x="861791" y="835383"/>
            <a:ext cx="3382832" cy="34995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GEO 330 Sustainable Urban Transportation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Exercise #4: Public Health and Transportation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64FF1D-1BEE-F333-E05C-F05AAF20B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AEDF84-5D5F-0F10-4785-831A526EDE4E}"/>
              </a:ext>
            </a:extLst>
          </p:cNvPr>
          <p:cNvSpPr txBox="1"/>
          <p:nvPr/>
        </p:nvSpPr>
        <p:spPr>
          <a:xfrm>
            <a:off x="4845125" y="215240"/>
            <a:ext cx="7014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sto MT" panose="02040603050505030304"/>
                <a:cs typeface="Courier New" panose="02070309020205020404" pitchFamily="49" charset="0"/>
              </a:rPr>
              <a:t>In the space below, copy/paste/insert the second univariate map produced in step 8. The map should show county-wide variations of the transportation-related variable you selected.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sto MT" panose="02040603050505030304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68AE6C-1ECB-163B-E409-E86EB84C0F17}"/>
              </a:ext>
            </a:extLst>
          </p:cNvPr>
          <p:cNvSpPr txBox="1"/>
          <p:nvPr/>
        </p:nvSpPr>
        <p:spPr>
          <a:xfrm>
            <a:off x="4804486" y="4566221"/>
            <a:ext cx="714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prstClr val="black"/>
                </a:solidFill>
                <a:latin typeface="Calisto MT" panose="02040603050505030304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Describe below any patterns you see in the map.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AA8719-9680-4F23-17CD-84460231CC40}"/>
              </a:ext>
            </a:extLst>
          </p:cNvPr>
          <p:cNvSpPr/>
          <p:nvPr/>
        </p:nvSpPr>
        <p:spPr>
          <a:xfrm>
            <a:off x="4919472" y="1135566"/>
            <a:ext cx="7068704" cy="34201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96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FD2CE4-3E7E-C883-871C-C83E9AB43A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1417475-BCAF-0251-0AA2-DD01AAA88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55DA88-9267-0B00-4472-CBFE864E2997}"/>
              </a:ext>
            </a:extLst>
          </p:cNvPr>
          <p:cNvSpPr txBox="1"/>
          <p:nvPr/>
        </p:nvSpPr>
        <p:spPr>
          <a:xfrm>
            <a:off x="861791" y="835383"/>
            <a:ext cx="3382832" cy="34995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GEO 330 Sustainable Urban Transportation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Exercise #4: Public Health and Transportation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EF4F55-EA5C-ADC1-CD7B-338E34218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4BDBAB-32F2-4DE5-9F4A-45C32DC0148B}"/>
              </a:ext>
            </a:extLst>
          </p:cNvPr>
          <p:cNvSpPr txBox="1"/>
          <p:nvPr/>
        </p:nvSpPr>
        <p:spPr>
          <a:xfrm>
            <a:off x="4845125" y="215240"/>
            <a:ext cx="7014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sto MT" panose="02040603050505030304"/>
                <a:cs typeface="Courier New" panose="02070309020205020404" pitchFamily="49" charset="0"/>
              </a:rPr>
              <a:t>In the space below, copy/paste/insert the bivariate map produced in step 8. The map should combine the public health outcome and transportation-related indicators displayed in your univariate maps.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sto MT" panose="02040603050505030304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B03C74-7143-323A-0E62-744E1FCD84BD}"/>
              </a:ext>
            </a:extLst>
          </p:cNvPr>
          <p:cNvSpPr txBox="1"/>
          <p:nvPr/>
        </p:nvSpPr>
        <p:spPr>
          <a:xfrm>
            <a:off x="4804486" y="4566221"/>
            <a:ext cx="714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prstClr val="black"/>
                </a:solidFill>
                <a:latin typeface="Calisto MT" panose="02040603050505030304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Describe below any patterns you see in the map.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0F0270-9FC5-D258-8707-8CF0C31468C0}"/>
              </a:ext>
            </a:extLst>
          </p:cNvPr>
          <p:cNvSpPr/>
          <p:nvPr/>
        </p:nvSpPr>
        <p:spPr>
          <a:xfrm>
            <a:off x="4919472" y="1135566"/>
            <a:ext cx="7068704" cy="34201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72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</TotalTime>
  <Words>231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Calisto MT</vt:lpstr>
      <vt:lpstr>Wingdings 2</vt:lpstr>
      <vt:lpstr>SlateVTI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Smith, Christopher</dc:creator>
  <cp:lastModifiedBy>Christopher Smith</cp:lastModifiedBy>
  <cp:revision>22</cp:revision>
  <dcterms:created xsi:type="dcterms:W3CDTF">2020-03-30T21:31:44Z</dcterms:created>
  <dcterms:modified xsi:type="dcterms:W3CDTF">2024-02-28T22:25:11Z</dcterms:modified>
</cp:coreProperties>
</file>