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67" autoAdjust="0"/>
  </p:normalViewPr>
  <p:slideViewPr>
    <p:cSldViewPr>
      <p:cViewPr varScale="1">
        <p:scale>
          <a:sx n="70" d="100"/>
          <a:sy n="70" d="100"/>
        </p:scale>
        <p:origin x="10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60142-402D-4074-A55F-65258ADD86E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5C7D5-D196-4B94-8806-C48CA3FF1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Short term outcomes – knowledge beliefs and attitudes about asset based community driven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457B-B063-41BB-9FCD-ECC86452E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2C94-D894-4023-AF17-CFA83BF2D2E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8F2C-4B95-4516-97E9-EE1153E08B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6ADBB-4787-42CA-914D-0BF159F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011656" y="1397935"/>
            <a:ext cx="1473670" cy="3536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Leadership and capacity building in food related PSE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Youth and community self-discovery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Transformational leadership coaching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Collaboration within and across community and academic partners in food related PSE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Networking and linkages to resources in food related PSE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08408" y="1405828"/>
            <a:ext cx="935765" cy="3547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Increased healthy food environments in schools, stores, clinics, and community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Transformed community health and food related economic development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2066" y="1403202"/>
            <a:ext cx="1657927" cy="3540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Increased knowledge, beliefs and attitudes about  asset based community development food related PSE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Increase leadership skills in food related PSE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Increased awareness of available resources for food related PSE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Transform mindsets to solution focus, hope, attitudes and beliefs on possibility of food related PSE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31989" y="1396335"/>
            <a:ext cx="1243414" cy="3547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7 community health and academic organizations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Healthy eating and active living for 11000 elementary and high school students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25 organizations connected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6615" y="1403202"/>
            <a:ext cx="1539891" cy="355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Assets utilized &amp; Community mobilized 5 community-wide events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Increased Social cohesion, trust, and community self-esteem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Collective action towards food related PSE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Environmental change including supportive infrastructure, affordability, increased demand, availability of healthy food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0846" y="1406728"/>
            <a:ext cx="912203" cy="3546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Grants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25 volunteers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10 staff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Meeting and activity space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Coalition organizational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91937"/>
            <a:ext cx="1905000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/>
          </a:p>
          <a:p>
            <a:pPr marL="171450" indent="-171450">
              <a:buFontTx/>
              <a:buChar char="-"/>
            </a:pP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5752343" y="5200892"/>
            <a:ext cx="3262222" cy="119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/>
              <a:t>External factors</a:t>
            </a:r>
          </a:p>
          <a:p>
            <a:r>
              <a:rPr lang="en-US" sz="1000" dirty="0"/>
              <a:t>What factors outside of the project may be a barrier or facilitator to reaching your desired outcomes?</a:t>
            </a:r>
          </a:p>
          <a:p>
            <a:endParaRPr lang="en-US" sz="1000" dirty="0"/>
          </a:p>
          <a:p>
            <a:r>
              <a:rPr lang="en-US" sz="1000" dirty="0"/>
              <a:t>Struggle with reaching parents</a:t>
            </a:r>
          </a:p>
          <a:p>
            <a:r>
              <a:rPr lang="en-US" sz="1000" dirty="0"/>
              <a:t>State budget in crisis</a:t>
            </a:r>
          </a:p>
          <a:p>
            <a:r>
              <a:rPr lang="en-US" sz="1000" dirty="0"/>
              <a:t>Politics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5200893"/>
            <a:ext cx="5562599" cy="1199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/>
              <a:t>Assumptions</a:t>
            </a:r>
          </a:p>
          <a:p>
            <a:r>
              <a:rPr lang="en-US" sz="1000" dirty="0"/>
              <a:t>What are you assuming about what is needed to be able to deliver the program in the above planned way?</a:t>
            </a:r>
            <a:r>
              <a:rPr lang="en-US" sz="1000" b="1" dirty="0"/>
              <a:t> </a:t>
            </a:r>
          </a:p>
          <a:p>
            <a:endParaRPr lang="en-US" sz="1000" dirty="0"/>
          </a:p>
          <a:p>
            <a:r>
              <a:rPr lang="en-US" sz="1000" dirty="0"/>
              <a:t>Community doesn’t have strong foundational structure currently and PP4H structure will facilitate the planned activities.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572" y="356078"/>
            <a:ext cx="929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Proviso Partners for Health Theory of Change (DRAFT) </a:t>
            </a:r>
            <a:r>
              <a:rPr lang="en-US" sz="1000" i="1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910" y="1404190"/>
            <a:ext cx="914399" cy="3548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bg1"/>
                </a:solidFill>
              </a:rPr>
              <a:t>Context</a:t>
            </a:r>
            <a:endParaRPr lang="en-US" sz="1000" dirty="0"/>
          </a:p>
          <a:p>
            <a:r>
              <a:rPr lang="en-US" sz="1000" dirty="0"/>
              <a:t>Long-term community and academic partnership using asset-based  community driven development and to achieve our aim of improving community health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146" y="115793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00300" y="11484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Activities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2209" y="115793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Outputs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6800" y="11430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Short term outcomes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7309" y="1114692"/>
            <a:ext cx="1900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Medium term outcomes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38740" y="942524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Long term outcomes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96219" y="4934013"/>
            <a:ext cx="8001000" cy="18987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6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598049" y="1529356"/>
            <a:ext cx="1255440" cy="525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Onboarding, </a:t>
            </a:r>
            <a:r>
              <a:rPr lang="en-US" sz="1400" dirty="0" err="1">
                <a:solidFill>
                  <a:prstClr val="black"/>
                </a:solidFill>
              </a:rPr>
              <a:t>Prework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835120" y="1520365"/>
            <a:ext cx="1032009" cy="525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AP1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888811" y="1520365"/>
            <a:ext cx="2603703" cy="525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AP2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441380" y="1520365"/>
            <a:ext cx="2132329" cy="525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AP3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570732" y="1529356"/>
            <a:ext cx="593486" cy="424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Closeout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14" y="103218"/>
            <a:ext cx="8229600" cy="466022"/>
          </a:xfrm>
        </p:spPr>
        <p:txBody>
          <a:bodyPr>
            <a:normAutofit fontScale="90000"/>
          </a:bodyPr>
          <a:lstStyle/>
          <a:p>
            <a:r>
              <a:rPr lang="en-US" dirty="0"/>
              <a:t>Proviso Partners for Health Timeline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0913" y="1523319"/>
            <a:ext cx="8862646" cy="0"/>
          </a:xfrm>
          <a:prstGeom prst="straightConnector1">
            <a:avLst/>
          </a:prstGeom>
          <a:ln w="22225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rot="16200000">
            <a:off x="1803860" y="98011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July 2015</a:t>
            </a: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2458551" y="1005414"/>
            <a:ext cx="812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Sept 2015</a:t>
            </a:r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3100406" y="994481"/>
            <a:ext cx="783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Nov 2015</a:t>
            </a: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3813870" y="1018849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Jan 2016</a:t>
            </a:r>
          </a:p>
        </p:txBody>
      </p:sp>
      <p:sp>
        <p:nvSpPr>
          <p:cNvPr id="171" name="TextBox 170"/>
          <p:cNvSpPr txBox="1"/>
          <p:nvPr/>
        </p:nvSpPr>
        <p:spPr>
          <a:xfrm rot="16200000">
            <a:off x="4394983" y="939017"/>
            <a:ext cx="935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March 2016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434688" y="2016384"/>
            <a:ext cx="851748" cy="499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CHILA1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522172" y="2010807"/>
            <a:ext cx="743385" cy="499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CHILA2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257860" y="2000957"/>
            <a:ext cx="786051" cy="499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CHILA3</a:t>
            </a:r>
          </a:p>
        </p:txBody>
      </p:sp>
      <p:sp>
        <p:nvSpPr>
          <p:cNvPr id="207" name="TextBox 206"/>
          <p:cNvSpPr txBox="1"/>
          <p:nvPr/>
        </p:nvSpPr>
        <p:spPr>
          <a:xfrm rot="16200000">
            <a:off x="392064" y="989869"/>
            <a:ext cx="935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March 2015</a:t>
            </a:r>
          </a:p>
        </p:txBody>
      </p:sp>
      <p:sp>
        <p:nvSpPr>
          <p:cNvPr id="209" name="TextBox 208"/>
          <p:cNvSpPr txBox="1"/>
          <p:nvPr/>
        </p:nvSpPr>
        <p:spPr>
          <a:xfrm rot="16200000">
            <a:off x="1110565" y="989036"/>
            <a:ext cx="80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May 2015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2221" y="1496789"/>
            <a:ext cx="7301997" cy="546871"/>
            <a:chOff x="1384802" y="3223726"/>
            <a:chExt cx="7301997" cy="2770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384802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048783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72715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716792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40724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68309" y="3298207"/>
              <a:ext cx="5047" cy="26955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04705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2763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36695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044753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368685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93096" y="3223726"/>
              <a:ext cx="39702" cy="26935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708734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8" idx="1"/>
              <a:endCxn id="187" idx="0"/>
            </p:cNvCxnSpPr>
            <p:nvPr/>
          </p:nvCxnSpPr>
          <p:spPr>
            <a:xfrm>
              <a:off x="6015096" y="3363529"/>
              <a:ext cx="158371" cy="24139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00674" y="3235569"/>
              <a:ext cx="2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96646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60627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2" idx="1"/>
              <a:endCxn id="84" idx="0"/>
            </p:cNvCxnSpPr>
            <p:nvPr/>
          </p:nvCxnSpPr>
          <p:spPr>
            <a:xfrm>
              <a:off x="8007658" y="3282266"/>
              <a:ext cx="40472" cy="25860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028637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64656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692617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56598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8686799" y="3235569"/>
              <a:ext cx="0" cy="4747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 rot="16200000">
            <a:off x="5089840" y="983215"/>
            <a:ext cx="80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May 2016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5775937" y="1005416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July 2016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6430088" y="963451"/>
            <a:ext cx="812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Sept 2016</a:t>
            </a:r>
          </a:p>
        </p:txBody>
      </p:sp>
      <p:sp>
        <p:nvSpPr>
          <p:cNvPr id="82" name="TextBox 81"/>
          <p:cNvSpPr txBox="1"/>
          <p:nvPr/>
        </p:nvSpPr>
        <p:spPr>
          <a:xfrm rot="16200000">
            <a:off x="7093334" y="978104"/>
            <a:ext cx="783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Nov 2016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7772779" y="1028540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Jan 2017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32523" y="2018891"/>
            <a:ext cx="786051" cy="499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CHILA4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8949" y="2667000"/>
            <a:ext cx="1113639" cy="787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Press release on receipt of SCALE grant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35120" y="2667000"/>
            <a:ext cx="111363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00" dirty="0"/>
              <a:t>Strategic planning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Summer urban agriculture with youth garden creation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Training with PLCCA using SCALE tools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Began driver diagram work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Wrote lots of grants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Grant for community kitchen fell through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Began PDSAs to test grab and go salad bar in high school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021776" y="2667000"/>
            <a:ext cx="2419604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Awarded Trinity Grant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Started work with the Quinn Community Center including strategic planning, empathy mapping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SCALE coach visit of power mapping and developed action steps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Did baseline assessment at high school of salad consumption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Great attendance at community beautification event called Village Pride Village Wide (VPVW)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92514" y="2667000"/>
            <a:ext cx="2078218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Building leadership skills in area of grant management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Started garden at elementary school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Healthy corner store project starts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Produced food in garden at high school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Challenges with partners who came to table with new grant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Early stages of action lab on food access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Trying to determine what to measure for next grant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626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489</Words>
  <Application>Microsoft Office PowerPoint</Application>
  <PresentationFormat>On-screen Show (4:3)</PresentationFormat>
  <Paragraphs>138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Proviso Partners for Health Timeline</vt:lpstr>
    </vt:vector>
  </TitlesOfParts>
  <Company>IHI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Reid</dc:creator>
  <cp:lastModifiedBy>Hatchett, Lena</cp:lastModifiedBy>
  <cp:revision>22</cp:revision>
  <cp:lastPrinted>2016-09-14T13:34:30Z</cp:lastPrinted>
  <dcterms:created xsi:type="dcterms:W3CDTF">2013-10-02T20:20:43Z</dcterms:created>
  <dcterms:modified xsi:type="dcterms:W3CDTF">2021-02-19T20:39:24Z</dcterms:modified>
</cp:coreProperties>
</file>