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0D83-6EB3-470F-A571-FC27899E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01D1-480E-4BBB-876B-EDEE09AD2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A737-970F-4C10-807B-B0A1EF1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B962-C1E0-4E9C-955A-67822C8F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2ADB-04BE-4356-A3BF-E2903E8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A3C-85D9-4092-BB40-C661472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37024-8AF8-42B6-97E2-959FB5543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29B2-829E-4509-B180-A2D34784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F93B-866A-4766-9C32-07498AAF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6AB8-1173-40E3-9F9F-F64AC24B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6DFB1-A6AA-476B-8ED6-6FA10BAB1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2488-9EF4-4EC3-BC2B-9C7091F2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CA1F-E056-43EC-BC4D-1CD65E8B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474E-7EB9-4C5A-B368-0A6EB395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E13D-EB35-493D-BC89-87AE8D8A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AF5-FDE4-4B7C-8838-F2249B2B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2601-FE6C-4060-B71A-D28DC9C4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76236-7901-4A54-AB7F-23B9A450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9498-8D25-435B-BBD6-FBC6907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5495-E7C6-4F25-A262-459648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7B7-4A3E-432D-B15B-01685E49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11768-BB55-4EDD-8478-EC89444E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91B0-B7FB-42BC-9705-32581618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4E41-DAEF-4EC8-8E86-8C01CFB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741F-5D18-4C2A-AC4E-30D95ED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47E9-3424-4806-8177-2C2A9E8C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BF12-2D9E-4877-8747-62D8D94F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EE27B-2493-4ABF-B704-F81C8EDE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742FD-C3E6-47A1-88F6-CD31D7AF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70240-42EF-4E4A-8D32-11F3744E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105E7-1D5A-486E-BEA8-4C4B5489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C647-0EA2-4D2C-8B97-7F8480D4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1291-2554-4662-B408-B44B69088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A048-454D-4A55-B641-0F88585B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33FB3-3BB7-42A8-97F5-386F5955D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5F9A-7476-4317-AACB-AA93EA0C4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BF8B0-D0BE-49A9-8936-C19FF2B6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69446-42C4-48B9-9E66-A9D5B4C7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7EA4-3F27-4278-B8C2-DA1D571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557-BEC0-498B-940E-2FD9838C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568-65BD-4EBF-A3A1-B8FDA239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A8EA-BF2E-4E54-858C-2DA40B4E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1EA4-F1F3-4300-B436-F8174236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5E9AF-EE2F-497A-9527-B5E5A104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FCA0A-C554-40C2-BE68-FAEBD6CA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3F266-5B8C-4AB3-9ED9-76DC86B8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175-7DB6-42E6-B34F-754D6179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7F05-2A1E-4FC0-B54E-E0027B93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3CDB-C76A-401C-8471-A6AAD5169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328FF-04DC-460E-A923-48D0472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8844E-F01A-47C0-9515-59F98887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BA30-3A13-4BD1-8664-DDD2CAA6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B324-C9DE-483E-BEB4-B4AA6695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489DD-D317-4B36-B708-4B05B7A4E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B900-DA1E-45BE-BBB5-9D3B0C94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C17D4-8AB9-45BF-8A05-3EDE116E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57DD1-C24A-47EB-8671-764C523C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2528-E8F2-4F04-84B2-78493436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1C5E1-1077-41AF-8C9F-91785E74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01D04-E2EF-457C-A69D-C5F14D7E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FA7B-E15F-4169-9B48-EE42F622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D770-1F14-406E-8874-2773E94ECCE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A9DC-ECA9-416B-B10C-29C655F99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20701-ECEC-4763-90A4-1F95FACC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964C-D5A1-468E-8B3A-7885BBEE5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with text&#10;&#10;Description automatically generated">
            <a:extLst>
              <a:ext uri="{FF2B5EF4-FFF2-40B4-BE49-F238E27FC236}">
                <a16:creationId xmlns:a16="http://schemas.microsoft.com/office/drawing/2014/main" id="{20AF60DC-85E0-4891-BDBC-A8D1ECEBFA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54" y="487680"/>
            <a:ext cx="10263505" cy="585651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42118B0-24B7-4AB8-A68A-08E0ADBFE9F8}"/>
              </a:ext>
            </a:extLst>
          </p:cNvPr>
          <p:cNvGrpSpPr/>
          <p:nvPr/>
        </p:nvGrpSpPr>
        <p:grpSpPr>
          <a:xfrm>
            <a:off x="2020374" y="1853623"/>
            <a:ext cx="1440835" cy="2031582"/>
            <a:chOff x="2001520" y="1872477"/>
            <a:chExt cx="1440835" cy="20315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C241FF-A9E9-4470-A908-AC9DBB4B8968}"/>
                </a:ext>
              </a:extLst>
            </p:cNvPr>
            <p:cNvSpPr/>
            <p:nvPr/>
          </p:nvSpPr>
          <p:spPr>
            <a:xfrm>
              <a:off x="2001520" y="2804160"/>
              <a:ext cx="1099899" cy="10998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16782E-4A97-4E39-BFA2-38E4F5AA09BA}"/>
                </a:ext>
              </a:extLst>
            </p:cNvPr>
            <p:cNvSpPr/>
            <p:nvPr/>
          </p:nvSpPr>
          <p:spPr>
            <a:xfrm>
              <a:off x="2342456" y="1872477"/>
              <a:ext cx="1099899" cy="10998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F95A6ED-87C0-4315-86EE-E82F887F970B}"/>
              </a:ext>
            </a:extLst>
          </p:cNvPr>
          <p:cNvSpPr/>
          <p:nvPr/>
        </p:nvSpPr>
        <p:spPr>
          <a:xfrm>
            <a:off x="3233341" y="1704261"/>
            <a:ext cx="1099899" cy="1099899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85A118-267C-4FB9-9637-C52D488276F9}"/>
              </a:ext>
            </a:extLst>
          </p:cNvPr>
          <p:cNvSpPr/>
          <p:nvPr/>
        </p:nvSpPr>
        <p:spPr>
          <a:xfrm>
            <a:off x="4229543" y="3062796"/>
            <a:ext cx="1511379" cy="1511379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948564-BCE1-408D-8C12-206D96E3F81D}"/>
              </a:ext>
            </a:extLst>
          </p:cNvPr>
          <p:cNvSpPr/>
          <p:nvPr/>
        </p:nvSpPr>
        <p:spPr>
          <a:xfrm>
            <a:off x="6362699" y="3354109"/>
            <a:ext cx="1511379" cy="1511379"/>
          </a:xfrm>
          <a:prstGeom prst="ellipse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43826-E4DE-4739-8002-171A22246D99}"/>
              </a:ext>
            </a:extLst>
          </p:cNvPr>
          <p:cNvSpPr/>
          <p:nvPr/>
        </p:nvSpPr>
        <p:spPr>
          <a:xfrm>
            <a:off x="8067823" y="3223785"/>
            <a:ext cx="1511379" cy="151137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FE0343-4E54-4D31-AA7A-20300695ED7A}"/>
              </a:ext>
            </a:extLst>
          </p:cNvPr>
          <p:cNvGrpSpPr/>
          <p:nvPr/>
        </p:nvGrpSpPr>
        <p:grpSpPr>
          <a:xfrm>
            <a:off x="593892" y="501084"/>
            <a:ext cx="2639292" cy="1770774"/>
            <a:chOff x="593892" y="501084"/>
            <a:chExt cx="2639292" cy="1770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8AE0E9-11D2-444A-A5D9-1D06CCB7ECC4}"/>
                </a:ext>
              </a:extLst>
            </p:cNvPr>
            <p:cNvSpPr/>
            <p:nvPr/>
          </p:nvSpPr>
          <p:spPr>
            <a:xfrm>
              <a:off x="593892" y="1489433"/>
              <a:ext cx="1640264" cy="78242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0C59F8-07D1-4A66-90A8-6D47F3A46573}"/>
                </a:ext>
              </a:extLst>
            </p:cNvPr>
            <p:cNvSpPr/>
            <p:nvPr/>
          </p:nvSpPr>
          <p:spPr>
            <a:xfrm>
              <a:off x="1592920" y="501084"/>
              <a:ext cx="1640264" cy="782425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44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Smith, Christopher</cp:lastModifiedBy>
  <cp:revision>1</cp:revision>
  <dcterms:created xsi:type="dcterms:W3CDTF">2021-03-03T20:18:56Z</dcterms:created>
  <dcterms:modified xsi:type="dcterms:W3CDTF">2021-03-03T20:24:21Z</dcterms:modified>
</cp:coreProperties>
</file>