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321" r:id="rId2"/>
    <p:sldId id="318" r:id="rId3"/>
    <p:sldId id="32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1D5"/>
    <a:srgbClr val="A6758D"/>
    <a:srgbClr val="EADABB"/>
    <a:srgbClr val="FBA2A2"/>
    <a:srgbClr val="9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1D83-4F18-40C4-8E3A-5E3A131E6399}" v="9" dt="2021-04-07T20:54:4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6" autoAdjust="0"/>
    <p:restoredTop sz="84236" autoAdjust="0"/>
  </p:normalViewPr>
  <p:slideViewPr>
    <p:cSldViewPr snapToGrid="0">
      <p:cViewPr varScale="1">
        <p:scale>
          <a:sx n="57" d="100"/>
          <a:sy n="57" d="100"/>
        </p:scale>
        <p:origin x="10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50B11D83-4F18-40C4-8E3A-5E3A131E6399}"/>
    <pc:docChg chg="undo custSel addSld delSld modSld sldOrd">
      <pc:chgData name="Smith, Christopher" userId="55859027-47ff-4ec1-a263-656b30aeb6f0" providerId="ADAL" clId="{50B11D83-4F18-40C4-8E3A-5E3A131E6399}" dt="2021-04-07T20:59:26.297" v="936" actId="20577"/>
      <pc:docMkLst>
        <pc:docMk/>
      </pc:docMkLst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2989792450" sldId="257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2186996975" sldId="258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3953832945" sldId="259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1329404475" sldId="260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1089326151" sldId="261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1541566441" sldId="262"/>
        </pc:sldMkLst>
      </pc:sldChg>
      <pc:sldChg chg="del">
        <pc:chgData name="Smith, Christopher" userId="55859027-47ff-4ec1-a263-656b30aeb6f0" providerId="ADAL" clId="{50B11D83-4F18-40C4-8E3A-5E3A131E6399}" dt="2021-04-07T20:24:21.358" v="574" actId="47"/>
        <pc:sldMkLst>
          <pc:docMk/>
          <pc:sldMk cId="3537476745" sldId="306"/>
        </pc:sldMkLst>
      </pc:sldChg>
      <pc:sldChg chg="del">
        <pc:chgData name="Smith, Christopher" userId="55859027-47ff-4ec1-a263-656b30aeb6f0" providerId="ADAL" clId="{50B11D83-4F18-40C4-8E3A-5E3A131E6399}" dt="2021-04-07T20:24:21.358" v="574" actId="47"/>
        <pc:sldMkLst>
          <pc:docMk/>
          <pc:sldMk cId="2333606517" sldId="307"/>
        </pc:sldMkLst>
      </pc:sldChg>
      <pc:sldChg chg="del">
        <pc:chgData name="Smith, Christopher" userId="55859027-47ff-4ec1-a263-656b30aeb6f0" providerId="ADAL" clId="{50B11D83-4F18-40C4-8E3A-5E3A131E6399}" dt="2021-04-07T20:24:21.358" v="574" actId="47"/>
        <pc:sldMkLst>
          <pc:docMk/>
          <pc:sldMk cId="613480570" sldId="309"/>
        </pc:sldMkLst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3030208581" sldId="311"/>
        </pc:sldMkLst>
      </pc:sldChg>
      <pc:sldChg chg="addSp delSp modSp mod ord delAnim">
        <pc:chgData name="Smith, Christopher" userId="55859027-47ff-4ec1-a263-656b30aeb6f0" providerId="ADAL" clId="{50B11D83-4F18-40C4-8E3A-5E3A131E6399}" dt="2021-04-07T20:33:41.125" v="657" actId="20577"/>
        <pc:sldMkLst>
          <pc:docMk/>
          <pc:sldMk cId="3599429209" sldId="318"/>
        </pc:sldMkLst>
        <pc:spChg chg="del">
          <ac:chgData name="Smith, Christopher" userId="55859027-47ff-4ec1-a263-656b30aeb6f0" providerId="ADAL" clId="{50B11D83-4F18-40C4-8E3A-5E3A131E6399}" dt="2021-04-07T20:05:10.353" v="288" actId="478"/>
          <ac:spMkLst>
            <pc:docMk/>
            <pc:sldMk cId="3599429209" sldId="318"/>
            <ac:spMk id="2" creationId="{99E2765A-5F6B-4FEA-8930-563099EC25A5}"/>
          </ac:spMkLst>
        </pc:spChg>
        <pc:spChg chg="mod">
          <ac:chgData name="Smith, Christopher" userId="55859027-47ff-4ec1-a263-656b30aeb6f0" providerId="ADAL" clId="{50B11D83-4F18-40C4-8E3A-5E3A131E6399}" dt="2021-04-07T20:15:57.020" v="533" actId="20577"/>
          <ac:spMkLst>
            <pc:docMk/>
            <pc:sldMk cId="3599429209" sldId="318"/>
            <ac:spMk id="5" creationId="{3A183E98-DF30-427F-924E-A5193879B250}"/>
          </ac:spMkLst>
        </pc:spChg>
        <pc:spChg chg="mod">
          <ac:chgData name="Smith, Christopher" userId="55859027-47ff-4ec1-a263-656b30aeb6f0" providerId="ADAL" clId="{50B11D83-4F18-40C4-8E3A-5E3A131E6399}" dt="2021-04-07T20:13:39.241" v="327" actId="1035"/>
          <ac:spMkLst>
            <pc:docMk/>
            <pc:sldMk cId="3599429209" sldId="318"/>
            <ac:spMk id="7" creationId="{2FE8E012-CF5E-457D-AFC4-E5C91AA51C7E}"/>
          </ac:spMkLst>
        </pc:spChg>
        <pc:spChg chg="mod">
          <ac:chgData name="Smith, Christopher" userId="55859027-47ff-4ec1-a263-656b30aeb6f0" providerId="ADAL" clId="{50B11D83-4F18-40C4-8E3A-5E3A131E6399}" dt="2021-04-07T20:13:39.241" v="327" actId="1035"/>
          <ac:spMkLst>
            <pc:docMk/>
            <pc:sldMk cId="3599429209" sldId="318"/>
            <ac:spMk id="13" creationId="{98D6F20F-EE4F-47A6-B79E-EF4B089AA4E9}"/>
          </ac:spMkLst>
        </pc:spChg>
        <pc:spChg chg="mod">
          <ac:chgData name="Smith, Christopher" userId="55859027-47ff-4ec1-a263-656b30aeb6f0" providerId="ADAL" clId="{50B11D83-4F18-40C4-8E3A-5E3A131E6399}" dt="2021-04-07T20:13:39.241" v="327" actId="1035"/>
          <ac:spMkLst>
            <pc:docMk/>
            <pc:sldMk cId="3599429209" sldId="318"/>
            <ac:spMk id="14" creationId="{E5D509DA-C6ED-43C5-99C4-7380EF107DA5}"/>
          </ac:spMkLst>
        </pc:spChg>
        <pc:spChg chg="add del mod">
          <ac:chgData name="Smith, Christopher" userId="55859027-47ff-4ec1-a263-656b30aeb6f0" providerId="ADAL" clId="{50B11D83-4F18-40C4-8E3A-5E3A131E6399}" dt="2021-04-07T20:03:43.742" v="229" actId="478"/>
          <ac:spMkLst>
            <pc:docMk/>
            <pc:sldMk cId="3599429209" sldId="318"/>
            <ac:spMk id="15" creationId="{63BF798C-0FD9-4232-8948-F6D333F2B547}"/>
          </ac:spMkLst>
        </pc:spChg>
        <pc:spChg chg="add mod">
          <ac:chgData name="Smith, Christopher" userId="55859027-47ff-4ec1-a263-656b30aeb6f0" providerId="ADAL" clId="{50B11D83-4F18-40C4-8E3A-5E3A131E6399}" dt="2021-04-07T20:16:07.885" v="536" actId="1036"/>
          <ac:spMkLst>
            <pc:docMk/>
            <pc:sldMk cId="3599429209" sldId="318"/>
            <ac:spMk id="18" creationId="{B08BE7B6-74A9-4036-87E5-322A034927A9}"/>
          </ac:spMkLst>
        </pc:spChg>
        <pc:spChg chg="mod">
          <ac:chgData name="Smith, Christopher" userId="55859027-47ff-4ec1-a263-656b30aeb6f0" providerId="ADAL" clId="{50B11D83-4F18-40C4-8E3A-5E3A131E6399}" dt="2021-04-07T20:04:40.620" v="243" actId="1036"/>
          <ac:spMkLst>
            <pc:docMk/>
            <pc:sldMk cId="3599429209" sldId="318"/>
            <ac:spMk id="1106" creationId="{74B8FFD5-259B-408C-8871-5B4F7FD3C86D}"/>
          </ac:spMkLst>
        </pc:spChg>
        <pc:spChg chg="mod">
          <ac:chgData name="Smith, Christopher" userId="55859027-47ff-4ec1-a263-656b30aeb6f0" providerId="ADAL" clId="{50B11D83-4F18-40C4-8E3A-5E3A131E6399}" dt="2021-04-07T20:33:41.125" v="657" actId="20577"/>
          <ac:spMkLst>
            <pc:docMk/>
            <pc:sldMk cId="3599429209" sldId="318"/>
            <ac:spMk id="1109" creationId="{235090D6-87CB-4EDF-B90E-9C2B1A007EEF}"/>
          </ac:spMkLst>
        </pc:spChg>
        <pc:graphicFrameChg chg="add del mod">
          <ac:chgData name="Smith, Christopher" userId="55859027-47ff-4ec1-a263-656b30aeb6f0" providerId="ADAL" clId="{50B11D83-4F18-40C4-8E3A-5E3A131E6399}" dt="2021-04-07T20:12:58.003" v="292"/>
          <ac:graphicFrameMkLst>
            <pc:docMk/>
            <pc:sldMk cId="3599429209" sldId="318"/>
            <ac:graphicFrameMk id="11" creationId="{08E18D8B-FCC6-40E7-880A-8E3FBB8EBA83}"/>
          </ac:graphicFrameMkLst>
        </pc:graphicFrameChg>
        <pc:picChg chg="del mod">
          <ac:chgData name="Smith, Christopher" userId="55859027-47ff-4ec1-a263-656b30aeb6f0" providerId="ADAL" clId="{50B11D83-4F18-40C4-8E3A-5E3A131E6399}" dt="2021-04-07T20:03:55.176" v="231" actId="478"/>
          <ac:picMkLst>
            <pc:docMk/>
            <pc:sldMk cId="3599429209" sldId="318"/>
            <ac:picMk id="6" creationId="{EB47CBD6-80B3-449F-B499-EDFEB25EC606}"/>
          </ac:picMkLst>
        </pc:picChg>
        <pc:picChg chg="del">
          <ac:chgData name="Smith, Christopher" userId="55859027-47ff-4ec1-a263-656b30aeb6f0" providerId="ADAL" clId="{50B11D83-4F18-40C4-8E3A-5E3A131E6399}" dt="2021-04-07T20:05:08.357" v="287" actId="478"/>
          <ac:picMkLst>
            <pc:docMk/>
            <pc:sldMk cId="3599429209" sldId="318"/>
            <ac:picMk id="9" creationId="{DDCB137E-28C1-43AF-ABA7-4EC9DD8FC358}"/>
          </ac:picMkLst>
        </pc:picChg>
        <pc:picChg chg="add mod ord modCrop">
          <ac:chgData name="Smith, Christopher" userId="55859027-47ff-4ec1-a263-656b30aeb6f0" providerId="ADAL" clId="{50B11D83-4F18-40C4-8E3A-5E3A131E6399}" dt="2021-04-07T20:13:51.376" v="331" actId="732"/>
          <ac:picMkLst>
            <pc:docMk/>
            <pc:sldMk cId="3599429209" sldId="318"/>
            <ac:picMk id="10" creationId="{62A996A6-599E-404A-B7F1-C823BCC81A90}"/>
          </ac:picMkLst>
        </pc:picChg>
        <pc:picChg chg="mod">
          <ac:chgData name="Smith, Christopher" userId="55859027-47ff-4ec1-a263-656b30aeb6f0" providerId="ADAL" clId="{50B11D83-4F18-40C4-8E3A-5E3A131E6399}" dt="2021-04-07T20:15:05.649" v="453" actId="1036"/>
          <ac:picMkLst>
            <pc:docMk/>
            <pc:sldMk cId="3599429209" sldId="318"/>
            <ac:picMk id="12" creationId="{D65B344B-032A-4248-8538-D4724C8EC025}"/>
          </ac:picMkLst>
        </pc:picChg>
        <pc:cxnChg chg="mod">
          <ac:chgData name="Smith, Christopher" userId="55859027-47ff-4ec1-a263-656b30aeb6f0" providerId="ADAL" clId="{50B11D83-4F18-40C4-8E3A-5E3A131E6399}" dt="2021-04-07T20:13:39.241" v="327" actId="1035"/>
          <ac:cxnSpMkLst>
            <pc:docMk/>
            <pc:sldMk cId="3599429209" sldId="318"/>
            <ac:cxnSpMk id="4" creationId="{4F1D6C9E-CB01-46D8-86B1-0E5A5DA811A5}"/>
          </ac:cxnSpMkLst>
        </pc:cxnChg>
      </pc:sldChg>
      <pc:sldChg chg="del">
        <pc:chgData name="Smith, Christopher" userId="55859027-47ff-4ec1-a263-656b30aeb6f0" providerId="ADAL" clId="{50B11D83-4F18-40C4-8E3A-5E3A131E6399}" dt="2021-04-07T20:24:21.358" v="574" actId="47"/>
        <pc:sldMkLst>
          <pc:docMk/>
          <pc:sldMk cId="3604326770" sldId="319"/>
        </pc:sldMkLst>
      </pc:sldChg>
      <pc:sldChg chg="addSp delSp modSp add mod">
        <pc:chgData name="Smith, Christopher" userId="55859027-47ff-4ec1-a263-656b30aeb6f0" providerId="ADAL" clId="{50B11D83-4F18-40C4-8E3A-5E3A131E6399}" dt="2021-04-07T20:31:39.277" v="639" actId="20577"/>
        <pc:sldMkLst>
          <pc:docMk/>
          <pc:sldMk cId="2063812460" sldId="320"/>
        </pc:sldMkLst>
        <pc:spChg chg="mod">
          <ac:chgData name="Smith, Christopher" userId="55859027-47ff-4ec1-a263-656b30aeb6f0" providerId="ADAL" clId="{50B11D83-4F18-40C4-8E3A-5E3A131E6399}" dt="2021-04-07T20:22:48.665" v="569" actId="20577"/>
          <ac:spMkLst>
            <pc:docMk/>
            <pc:sldMk cId="2063812460" sldId="320"/>
            <ac:spMk id="5" creationId="{3A183E98-DF30-427F-924E-A5193879B250}"/>
          </ac:spMkLst>
        </pc:spChg>
        <pc:spChg chg="add del">
          <ac:chgData name="Smith, Christopher" userId="55859027-47ff-4ec1-a263-656b30aeb6f0" providerId="ADAL" clId="{50B11D83-4F18-40C4-8E3A-5E3A131E6399}" dt="2021-04-07T20:23:59.831" v="572" actId="22"/>
          <ac:spMkLst>
            <pc:docMk/>
            <pc:sldMk cId="2063812460" sldId="320"/>
            <ac:spMk id="15" creationId="{DD9F34D2-BD1E-4BDF-B844-90D75A0B907A}"/>
          </ac:spMkLst>
        </pc:spChg>
        <pc:spChg chg="mod">
          <ac:chgData name="Smith, Christopher" userId="55859027-47ff-4ec1-a263-656b30aeb6f0" providerId="ADAL" clId="{50B11D83-4F18-40C4-8E3A-5E3A131E6399}" dt="2021-04-07T20:31:39.277" v="639" actId="20577"/>
          <ac:spMkLst>
            <pc:docMk/>
            <pc:sldMk cId="2063812460" sldId="320"/>
            <ac:spMk id="1109" creationId="{235090D6-87CB-4EDF-B90E-9C2B1A007EEF}"/>
          </ac:spMkLst>
        </pc:spChg>
        <pc:picChg chg="add mod ord modCrop">
          <ac:chgData name="Smith, Christopher" userId="55859027-47ff-4ec1-a263-656b30aeb6f0" providerId="ADAL" clId="{50B11D83-4F18-40C4-8E3A-5E3A131E6399}" dt="2021-04-07T20:27:16.373" v="577" actId="732"/>
          <ac:picMkLst>
            <pc:docMk/>
            <pc:sldMk cId="2063812460" sldId="320"/>
            <ac:picMk id="3" creationId="{853A750C-EBC7-43DF-B0FB-867FC304D18C}"/>
          </ac:picMkLst>
        </pc:picChg>
        <pc:picChg chg="mod">
          <ac:chgData name="Smith, Christopher" userId="55859027-47ff-4ec1-a263-656b30aeb6f0" providerId="ADAL" clId="{50B11D83-4F18-40C4-8E3A-5E3A131E6399}" dt="2021-04-07T20:24:11.036" v="573" actId="1076"/>
          <ac:picMkLst>
            <pc:docMk/>
            <pc:sldMk cId="2063812460" sldId="320"/>
            <ac:picMk id="8" creationId="{56D5DD52-4D51-4F39-912F-47BCB97D20F6}"/>
          </ac:picMkLst>
        </pc:picChg>
        <pc:picChg chg="del mod ord">
          <ac:chgData name="Smith, Christopher" userId="55859027-47ff-4ec1-a263-656b30aeb6f0" providerId="ADAL" clId="{50B11D83-4F18-40C4-8E3A-5E3A131E6399}" dt="2021-04-07T20:22:15.670" v="549" actId="478"/>
          <ac:picMkLst>
            <pc:docMk/>
            <pc:sldMk cId="2063812460" sldId="320"/>
            <ac:picMk id="10" creationId="{62A996A6-599E-404A-B7F1-C823BCC81A90}"/>
          </ac:picMkLst>
        </pc:picChg>
        <pc:picChg chg="del">
          <ac:chgData name="Smith, Christopher" userId="55859027-47ff-4ec1-a263-656b30aeb6f0" providerId="ADAL" clId="{50B11D83-4F18-40C4-8E3A-5E3A131E6399}" dt="2021-04-07T20:23:55.258" v="570" actId="478"/>
          <ac:picMkLst>
            <pc:docMk/>
            <pc:sldMk cId="2063812460" sldId="320"/>
            <ac:picMk id="12" creationId="{D65B344B-032A-4248-8538-D4724C8EC025}"/>
          </ac:picMkLst>
        </pc:picChg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224152473" sldId="321"/>
        </pc:sldMkLst>
      </pc:sldChg>
      <pc:sldChg chg="addSp delSp modSp add mod ord">
        <pc:chgData name="Smith, Christopher" userId="55859027-47ff-4ec1-a263-656b30aeb6f0" providerId="ADAL" clId="{50B11D83-4F18-40C4-8E3A-5E3A131E6399}" dt="2021-04-07T20:59:26.297" v="936" actId="20577"/>
        <pc:sldMkLst>
          <pc:docMk/>
          <pc:sldMk cId="3554175107" sldId="321"/>
        </pc:sldMkLst>
        <pc:spChg chg="add del mod">
          <ac:chgData name="Smith, Christopher" userId="55859027-47ff-4ec1-a263-656b30aeb6f0" providerId="ADAL" clId="{50B11D83-4F18-40C4-8E3A-5E3A131E6399}" dt="2021-04-07T20:57:12.707" v="918" actId="14100"/>
          <ac:spMkLst>
            <pc:docMk/>
            <pc:sldMk cId="3554175107" sldId="321"/>
            <ac:spMk id="5" creationId="{3A183E98-DF30-427F-924E-A5193879B250}"/>
          </ac:spMkLst>
        </pc:spChg>
        <pc:spChg chg="add del">
          <ac:chgData name="Smith, Christopher" userId="55859027-47ff-4ec1-a263-656b30aeb6f0" providerId="ADAL" clId="{50B11D83-4F18-40C4-8E3A-5E3A131E6399}" dt="2021-04-07T20:54:40.545" v="663" actId="478"/>
          <ac:spMkLst>
            <pc:docMk/>
            <pc:sldMk cId="3554175107" sldId="321"/>
            <ac:spMk id="7" creationId="{2FE8E012-CF5E-457D-AFC4-E5C91AA51C7E}"/>
          </ac:spMkLst>
        </pc:spChg>
        <pc:spChg chg="add mod">
          <ac:chgData name="Smith, Christopher" userId="55859027-47ff-4ec1-a263-656b30aeb6f0" providerId="ADAL" clId="{50B11D83-4F18-40C4-8E3A-5E3A131E6399}" dt="2021-04-07T20:55:33.640" v="762" actId="478"/>
          <ac:spMkLst>
            <pc:docMk/>
            <pc:sldMk cId="3554175107" sldId="321"/>
            <ac:spMk id="8" creationId="{54E6D970-4A77-4525-BA1D-D6A83DE19BF3}"/>
          </ac:spMkLst>
        </pc:spChg>
        <pc:spChg chg="add del">
          <ac:chgData name="Smith, Christopher" userId="55859027-47ff-4ec1-a263-656b30aeb6f0" providerId="ADAL" clId="{50B11D83-4F18-40C4-8E3A-5E3A131E6399}" dt="2021-04-07T20:54:40.545" v="663" actId="478"/>
          <ac:spMkLst>
            <pc:docMk/>
            <pc:sldMk cId="3554175107" sldId="321"/>
            <ac:spMk id="13" creationId="{98D6F20F-EE4F-47A6-B79E-EF4B089AA4E9}"/>
          </ac:spMkLst>
        </pc:spChg>
        <pc:spChg chg="add del">
          <ac:chgData name="Smith, Christopher" userId="55859027-47ff-4ec1-a263-656b30aeb6f0" providerId="ADAL" clId="{50B11D83-4F18-40C4-8E3A-5E3A131E6399}" dt="2021-04-07T20:54:40.545" v="663" actId="478"/>
          <ac:spMkLst>
            <pc:docMk/>
            <pc:sldMk cId="3554175107" sldId="321"/>
            <ac:spMk id="14" creationId="{E5D509DA-C6ED-43C5-99C4-7380EF107DA5}"/>
          </ac:spMkLst>
        </pc:spChg>
        <pc:spChg chg="add del">
          <ac:chgData name="Smith, Christopher" userId="55859027-47ff-4ec1-a263-656b30aeb6f0" providerId="ADAL" clId="{50B11D83-4F18-40C4-8E3A-5E3A131E6399}" dt="2021-04-07T20:55:36.946" v="763" actId="478"/>
          <ac:spMkLst>
            <pc:docMk/>
            <pc:sldMk cId="3554175107" sldId="321"/>
            <ac:spMk id="18" creationId="{B08BE7B6-74A9-4036-87E5-322A034927A9}"/>
          </ac:spMkLst>
        </pc:spChg>
        <pc:spChg chg="mod">
          <ac:chgData name="Smith, Christopher" userId="55859027-47ff-4ec1-a263-656b30aeb6f0" providerId="ADAL" clId="{50B11D83-4F18-40C4-8E3A-5E3A131E6399}" dt="2021-04-07T20:59:26.297" v="936" actId="20577"/>
          <ac:spMkLst>
            <pc:docMk/>
            <pc:sldMk cId="3554175107" sldId="321"/>
            <ac:spMk id="1106" creationId="{74B8FFD5-259B-408C-8871-5B4F7FD3C86D}"/>
          </ac:spMkLst>
        </pc:spChg>
        <pc:spChg chg="del">
          <ac:chgData name="Smith, Christopher" userId="55859027-47ff-4ec1-a263-656b30aeb6f0" providerId="ADAL" clId="{50B11D83-4F18-40C4-8E3A-5E3A131E6399}" dt="2021-04-07T20:55:33.640" v="762" actId="478"/>
          <ac:spMkLst>
            <pc:docMk/>
            <pc:sldMk cId="3554175107" sldId="321"/>
            <ac:spMk id="1109" creationId="{235090D6-87CB-4EDF-B90E-9C2B1A007EEF}"/>
          </ac:spMkLst>
        </pc:spChg>
        <pc:graphicFrameChg chg="add del mod">
          <ac:chgData name="Smith, Christopher" userId="55859027-47ff-4ec1-a263-656b30aeb6f0" providerId="ADAL" clId="{50B11D83-4F18-40C4-8E3A-5E3A131E6399}" dt="2021-04-07T20:54:42.817" v="665"/>
          <ac:graphicFrameMkLst>
            <pc:docMk/>
            <pc:sldMk cId="3554175107" sldId="321"/>
            <ac:graphicFrameMk id="2" creationId="{2B126A57-B93B-4356-B409-0561D36C1ABD}"/>
          </ac:graphicFrameMkLst>
        </pc:graphicFrameChg>
        <pc:picChg chg="mod">
          <ac:chgData name="Smith, Christopher" userId="55859027-47ff-4ec1-a263-656b30aeb6f0" providerId="ADAL" clId="{50B11D83-4F18-40C4-8E3A-5E3A131E6399}" dt="2021-04-07T20:57:05.413" v="916" actId="1076"/>
          <ac:picMkLst>
            <pc:docMk/>
            <pc:sldMk cId="3554175107" sldId="321"/>
            <ac:picMk id="3" creationId="{93328D54-CF5D-4D74-86BD-654674AFFD53}"/>
          </ac:picMkLst>
        </pc:picChg>
        <pc:picChg chg="add del">
          <ac:chgData name="Smith, Christopher" userId="55859027-47ff-4ec1-a263-656b30aeb6f0" providerId="ADAL" clId="{50B11D83-4F18-40C4-8E3A-5E3A131E6399}" dt="2021-04-07T20:54:40.545" v="663" actId="478"/>
          <ac:picMkLst>
            <pc:docMk/>
            <pc:sldMk cId="3554175107" sldId="321"/>
            <ac:picMk id="10" creationId="{62A996A6-599E-404A-B7F1-C823BCC81A90}"/>
          </ac:picMkLst>
        </pc:picChg>
        <pc:picChg chg="add del">
          <ac:chgData name="Smith, Christopher" userId="55859027-47ff-4ec1-a263-656b30aeb6f0" providerId="ADAL" clId="{50B11D83-4F18-40C4-8E3A-5E3A131E6399}" dt="2021-04-07T20:55:36.946" v="763" actId="478"/>
          <ac:picMkLst>
            <pc:docMk/>
            <pc:sldMk cId="3554175107" sldId="321"/>
            <ac:picMk id="12" creationId="{D65B344B-032A-4248-8538-D4724C8EC025}"/>
          </ac:picMkLst>
        </pc:picChg>
        <pc:cxnChg chg="add del">
          <ac:chgData name="Smith, Christopher" userId="55859027-47ff-4ec1-a263-656b30aeb6f0" providerId="ADAL" clId="{50B11D83-4F18-40C4-8E3A-5E3A131E6399}" dt="2021-04-07T20:54:40.545" v="663" actId="478"/>
          <ac:cxnSpMkLst>
            <pc:docMk/>
            <pc:sldMk cId="3554175107" sldId="321"/>
            <ac:cxnSpMk id="4" creationId="{4F1D6C9E-CB01-46D8-86B1-0E5A5DA811A5}"/>
          </ac:cxnSpMkLst>
        </pc:cxnChg>
      </pc:sldChg>
      <pc:sldChg chg="del">
        <pc:chgData name="Smith, Christopher" userId="55859027-47ff-4ec1-a263-656b30aeb6f0" providerId="ADAL" clId="{50B11D83-4F18-40C4-8E3A-5E3A131E6399}" dt="2021-04-07T20:03:33.967" v="226" actId="47"/>
        <pc:sldMkLst>
          <pc:docMk/>
          <pc:sldMk cId="408397782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25DE8-1F5A-4804-9C8B-E35032BBE87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2EC3-D140-403F-B707-56EF8D37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no association, we would expect each cell to be the percentage of the total population, adjusted for the frequency of the respective row and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2EC3-D140-403F-B707-56EF8D378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7B4F31-A214-46CB-A346-BF03B67BEFB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FE8AFE-641C-44A9-AAD6-25A9E14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COVID-19 VACCINATION CHARACTERISTICS BY COMMUNITY POPULATION,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606625" y="753811"/>
            <a:ext cx="706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Cumulative Total, First and Second Vaccinations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(2/1/2021 to 4/6/2021) and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Select Population Totals</a:t>
            </a:r>
            <a:r>
              <a:rPr lang="en-US" b="1" i="1" dirty="0">
                <a:latin typeface="Futura Std Medium" panose="020B0502020204020303" pitchFamily="34" charset="0"/>
              </a:rPr>
              <a:t>, </a:t>
            </a:r>
            <a:r>
              <a:rPr lang="en-US" b="1" dirty="0">
                <a:latin typeface="Futura Std Medium" panose="020B0502020204020303" pitchFamily="34" charset="0"/>
              </a:rPr>
              <a:t>Shares by Community Category</a:t>
            </a:r>
            <a:r>
              <a:rPr lang="en-US" b="1" i="1" dirty="0">
                <a:latin typeface="Futura Std Medium" panose="020B0502020204020303" pitchFamily="34" charset="0"/>
              </a:rPr>
              <a:t> </a:t>
            </a:r>
            <a:endParaRPr lang="en-US" b="1" dirty="0">
              <a:latin typeface="Futura Std Medium" panose="020B05020202040203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28D54-CF5D-4D74-86BD-654674AF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3" y="1864963"/>
            <a:ext cx="6990476" cy="249523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E6D970-4A77-4525-BA1D-D6A83DE1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A996A6-599E-404A-B7F1-C823BCC81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1"/>
          <a:stretch/>
        </p:blipFill>
        <p:spPr>
          <a:xfrm>
            <a:off x="393481" y="1037064"/>
            <a:ext cx="5660152" cy="3612097"/>
          </a:xfrm>
          <a:prstGeom prst="rect">
            <a:avLst/>
          </a:prstGeom>
        </p:spPr>
      </p:pic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of independence, </a:t>
            </a:r>
            <a:r>
              <a:rPr lang="en-US" u="sng" dirty="0"/>
              <a:t>(first) COVID19 VACCINATIONS </a:t>
            </a:r>
            <a:r>
              <a:rPr lang="en-US" dirty="0"/>
              <a:t>by Community CATEGORY</a:t>
            </a:r>
          </a:p>
        </p:txBody>
      </p:sp>
      <p:sp>
        <p:nvSpPr>
          <p:cNvPr id="1109" name="Text Placeholder 1108">
            <a:extLst>
              <a:ext uri="{FF2B5EF4-FFF2-40B4-BE49-F238E27FC236}">
                <a16:creationId xmlns:a16="http://schemas.microsoft.com/office/drawing/2014/main" id="{235090D6-87CB-4EDF-B90E-9C2B1A007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93082"/>
            <a:ext cx="3358342" cy="375710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H0: There is no association between the distribution of COVID-19 vaccinations and whether the community is prioritized under “Protect Chicago Plus.”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H0 is rejected for all 130 time periods. </a:t>
            </a:r>
            <a:r>
              <a:rPr lang="en-US" sz="1600" dirty="0"/>
              <a:t>The chi-square statistic </a:t>
            </a:r>
            <a:r>
              <a:rPr lang="en-US" sz="1600" i="1" dirty="0"/>
              <a:t>fluctuated </a:t>
            </a:r>
            <a:r>
              <a:rPr lang="en-US" sz="1600" dirty="0"/>
              <a:t>across the study period from a high of 14,143 (df =1, p&lt;0.01) on 2/2/2021 to a low of 4,254 (df =1, p&lt;0.01) on March 10,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8E012-CF5E-457D-AFC4-E5C91AA51C7E}"/>
              </a:ext>
            </a:extLst>
          </p:cNvPr>
          <p:cNvSpPr/>
          <p:nvPr/>
        </p:nvSpPr>
        <p:spPr>
          <a:xfrm>
            <a:off x="1288076" y="1382753"/>
            <a:ext cx="4677826" cy="13046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1142837" y="150978"/>
            <a:ext cx="592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Observed vs Predicted Cumulative First Vaccinations as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Share of </a:t>
            </a:r>
            <a:r>
              <a:rPr lang="en-US" b="1" i="1" dirty="0">
                <a:latin typeface="Futura Std Medium" panose="020B0502020204020303" pitchFamily="34" charset="0"/>
              </a:rPr>
              <a:t>Total Population, </a:t>
            </a:r>
            <a:r>
              <a:rPr lang="en-US" b="1" dirty="0">
                <a:latin typeface="Futura Std Medium" panose="020B0502020204020303" pitchFamily="34" charset="0"/>
              </a:rPr>
              <a:t>2/1/2021 to 4/6/2021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6F20F-EE4F-47A6-B79E-EF4B089AA4E9}"/>
              </a:ext>
            </a:extLst>
          </p:cNvPr>
          <p:cNvSpPr txBox="1"/>
          <p:nvPr/>
        </p:nvSpPr>
        <p:spPr>
          <a:xfrm>
            <a:off x="6089228" y="1940777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Observed &gt; Predicted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(underpredicted)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509DA-C6ED-43C5-99C4-7380EF107DA5}"/>
              </a:ext>
            </a:extLst>
          </p:cNvPr>
          <p:cNvSpPr txBox="1"/>
          <p:nvPr/>
        </p:nvSpPr>
        <p:spPr>
          <a:xfrm>
            <a:off x="6089228" y="3204760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Predicted &lt; Observed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(overpredicted)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6C9E-CB01-46D8-86B1-0E5A5DA811A5}"/>
              </a:ext>
            </a:extLst>
          </p:cNvPr>
          <p:cNvCxnSpPr>
            <a:cxnSpLocks/>
          </p:cNvCxnSpPr>
          <p:nvPr/>
        </p:nvCxnSpPr>
        <p:spPr>
          <a:xfrm>
            <a:off x="6089228" y="2827265"/>
            <a:ext cx="167199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B344B-032A-4248-8538-D4724C8E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85" y="5586861"/>
            <a:ext cx="4580952" cy="838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BE7B6-74A9-4036-87E5-322A034927A9}"/>
              </a:ext>
            </a:extLst>
          </p:cNvPr>
          <p:cNvSpPr txBox="1"/>
          <p:nvPr/>
        </p:nvSpPr>
        <p:spPr>
          <a:xfrm>
            <a:off x="1288076" y="5139368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Example contingency table for 4/6/2021</a:t>
            </a:r>
          </a:p>
        </p:txBody>
      </p:sp>
    </p:spTree>
    <p:extLst>
      <p:ext uri="{BB962C8B-B14F-4D97-AF65-F5344CB8AC3E}">
        <p14:creationId xmlns:p14="http://schemas.microsoft.com/office/powerpoint/2010/main" val="35994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A750C-EBC7-43DF-B0FB-867FC304D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0"/>
          <a:stretch/>
        </p:blipFill>
        <p:spPr>
          <a:xfrm>
            <a:off x="367413" y="1048215"/>
            <a:ext cx="5660136" cy="3585097"/>
          </a:xfrm>
          <a:prstGeom prst="rect">
            <a:avLst/>
          </a:prstGeom>
        </p:spPr>
      </p:pic>
      <p:sp>
        <p:nvSpPr>
          <p:cNvPr id="1106" name="Title 1105">
            <a:extLst>
              <a:ext uri="{FF2B5EF4-FFF2-40B4-BE49-F238E27FC236}">
                <a16:creationId xmlns:a16="http://schemas.microsoft.com/office/drawing/2014/main" id="{74B8FFD5-259B-408C-8871-5B4F7FD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08461"/>
            <a:ext cx="364236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of independence, </a:t>
            </a:r>
            <a:r>
              <a:rPr lang="en-US" u="sng" dirty="0"/>
              <a:t>(first) COVID19 VACCINATIONS </a:t>
            </a:r>
            <a:r>
              <a:rPr lang="en-US" dirty="0"/>
              <a:t>by Community CATEGORY</a:t>
            </a:r>
          </a:p>
        </p:txBody>
      </p:sp>
      <p:sp>
        <p:nvSpPr>
          <p:cNvPr id="1109" name="Text Placeholder 1108">
            <a:extLst>
              <a:ext uri="{FF2B5EF4-FFF2-40B4-BE49-F238E27FC236}">
                <a16:creationId xmlns:a16="http://schemas.microsoft.com/office/drawing/2014/main" id="{235090D6-87CB-4EDF-B90E-9C2B1A007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93082"/>
            <a:ext cx="3358342" cy="375710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H0: There is no association between the distribution of COVID-19 vaccinations and whether the community is prioritized under “Protect Chicago Plus.”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H0 is rejected for all 130 time periods. </a:t>
            </a:r>
            <a:r>
              <a:rPr lang="en-US" sz="1600" dirty="0"/>
              <a:t>The chi-square statistic </a:t>
            </a:r>
            <a:r>
              <a:rPr lang="en-US" sz="1600" i="1" dirty="0"/>
              <a:t>fluctuated </a:t>
            </a:r>
            <a:r>
              <a:rPr lang="en-US" sz="1600" dirty="0"/>
              <a:t>across the study period from a high of 10,877 (df =1, p&lt;0.01) on 2/1/2021 to a low of 1,190 (df =1, p&lt;0.01) on March 14,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8E012-CF5E-457D-AFC4-E5C91AA51C7E}"/>
              </a:ext>
            </a:extLst>
          </p:cNvPr>
          <p:cNvSpPr/>
          <p:nvPr/>
        </p:nvSpPr>
        <p:spPr>
          <a:xfrm>
            <a:off x="1288076" y="1382753"/>
            <a:ext cx="4677826" cy="13046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83E98-DF30-427F-924E-A5193879B250}"/>
              </a:ext>
            </a:extLst>
          </p:cNvPr>
          <p:cNvSpPr txBox="1"/>
          <p:nvPr/>
        </p:nvSpPr>
        <p:spPr>
          <a:xfrm>
            <a:off x="1142837" y="150978"/>
            <a:ext cx="637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Observed vs Predicted Cumulative First Vaccinations as </a:t>
            </a:r>
          </a:p>
          <a:p>
            <a:r>
              <a:rPr lang="en-US" b="1" dirty="0">
                <a:latin typeface="Futura Std Medium" panose="020B0502020204020303" pitchFamily="34" charset="0"/>
              </a:rPr>
              <a:t>Share of </a:t>
            </a:r>
            <a:r>
              <a:rPr lang="en-US" b="1" i="1" dirty="0">
                <a:latin typeface="Futura Std Medium" panose="020B0502020204020303" pitchFamily="34" charset="0"/>
              </a:rPr>
              <a:t>Population 18 and Older, </a:t>
            </a:r>
            <a:r>
              <a:rPr lang="en-US" b="1" dirty="0">
                <a:latin typeface="Futura Std Medium" panose="020B0502020204020303" pitchFamily="34" charset="0"/>
              </a:rPr>
              <a:t>2/1/2021 to 4/6/2021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6F20F-EE4F-47A6-B79E-EF4B089AA4E9}"/>
              </a:ext>
            </a:extLst>
          </p:cNvPr>
          <p:cNvSpPr txBox="1"/>
          <p:nvPr/>
        </p:nvSpPr>
        <p:spPr>
          <a:xfrm>
            <a:off x="6089228" y="1940777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Observed &gt; Predicted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(underpredicted)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509DA-C6ED-43C5-99C4-7380EF107DA5}"/>
              </a:ext>
            </a:extLst>
          </p:cNvPr>
          <p:cNvSpPr txBox="1"/>
          <p:nvPr/>
        </p:nvSpPr>
        <p:spPr>
          <a:xfrm>
            <a:off x="6089228" y="3204760"/>
            <a:ext cx="16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Predicted &lt; Observed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Futura Std Medium" panose="020B0502020204020303" pitchFamily="34" charset="0"/>
              </a:rPr>
              <a:t>(overpredicted)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6C9E-CB01-46D8-86B1-0E5A5DA811A5}"/>
              </a:ext>
            </a:extLst>
          </p:cNvPr>
          <p:cNvCxnSpPr>
            <a:cxnSpLocks/>
          </p:cNvCxnSpPr>
          <p:nvPr/>
        </p:nvCxnSpPr>
        <p:spPr>
          <a:xfrm>
            <a:off x="6089228" y="2827265"/>
            <a:ext cx="167199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8BE7B6-74A9-4036-87E5-322A034927A9}"/>
              </a:ext>
            </a:extLst>
          </p:cNvPr>
          <p:cNvSpPr txBox="1"/>
          <p:nvPr/>
        </p:nvSpPr>
        <p:spPr>
          <a:xfrm>
            <a:off x="1288076" y="5139368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Std Medium" panose="020B0502020204020303" pitchFamily="34" charset="0"/>
              </a:rPr>
              <a:t>Example contingency table for 4/6/2021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5DD52-4D51-4F39-912F-47BCB97D2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04" y="5586183"/>
            <a:ext cx="458095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9000</TotalTime>
  <Words>370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Futura Std Medium</vt:lpstr>
      <vt:lpstr>Rockwell</vt:lpstr>
      <vt:lpstr>Rockwell Condensed</vt:lpstr>
      <vt:lpstr>Wingdings</vt:lpstr>
      <vt:lpstr>Wood Type</vt:lpstr>
      <vt:lpstr>SUMMARY COVID-19 VACCINATION CHARACTERISTICS BY COMMUNITY POPULATION, CATEGORY</vt:lpstr>
      <vt:lpstr>Tests of independence, (first) COVID19 VACCINATIONS by Community CATEGORY</vt:lpstr>
      <vt:lpstr>Tests of independence, (first) COVID19 VACCINATIONS by Community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Smith, Christopher</cp:lastModifiedBy>
  <cp:revision>169</cp:revision>
  <dcterms:created xsi:type="dcterms:W3CDTF">2020-03-20T16:42:48Z</dcterms:created>
  <dcterms:modified xsi:type="dcterms:W3CDTF">2021-04-07T20:59:28Z</dcterms:modified>
</cp:coreProperties>
</file>