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4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B9941"/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99" d="100"/>
          <a:sy n="99" d="100"/>
        </p:scale>
        <p:origin x="19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2024/3/25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project 1 - 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 (refer to HWs 11359, 11360 and 11362)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</a:t>
            </a:r>
            <a:r>
              <a:rPr lang="en-US" altLang="zh-TW" sz="3200">
                <a:latin typeface="+mn-lt"/>
                <a:ea typeface="新細明體" charset="-120"/>
              </a:rPr>
              <a:t>table is </a:t>
            </a:r>
            <a:r>
              <a:rPr lang="en-US" altLang="zh-TW" sz="3200" dirty="0">
                <a:latin typeface="+mn-lt"/>
                <a:ea typeface="新細明體" charset="-120"/>
              </a:rPr>
              <a:t>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400" dirty="0"/>
              <a:t>Trace all the code</a:t>
            </a:r>
          </a:p>
          <a:p>
            <a:pPr marL="914400" lvl="1" indent="-514350"/>
            <a:r>
              <a:rPr lang="en-US" altLang="zh-TW" sz="2000" dirty="0"/>
              <a:t>understand each detail and </a:t>
            </a:r>
          </a:p>
          <a:p>
            <a:pPr marL="914400" lvl="1" indent="-514350"/>
            <a:r>
              <a:rPr lang="en-US" altLang="zh-TW" sz="20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Modify the </a:t>
            </a:r>
            <a:r>
              <a:rPr lang="en-US" altLang="zh-TW" sz="2400" dirty="0">
                <a:solidFill>
                  <a:srgbClr val="00B050"/>
                </a:solidFill>
              </a:rPr>
              <a:t>grammar</a:t>
            </a:r>
            <a:r>
              <a:rPr lang="en-US" altLang="zh-TW" sz="2400" dirty="0"/>
              <a:t> and </a:t>
            </a:r>
            <a:r>
              <a:rPr lang="en-US" altLang="zh-TW" sz="2400" dirty="0" err="1">
                <a:solidFill>
                  <a:srgbClr val="00B050"/>
                </a:solidFill>
              </a:rPr>
              <a:t>parser.c</a:t>
            </a:r>
            <a:r>
              <a:rPr lang="en-US" altLang="zh-TW" sz="2400" dirty="0"/>
              <a:t> to accept new operators, including </a:t>
            </a:r>
            <a:r>
              <a:rPr lang="en-US" altLang="zh-TW" sz="2400" b="1" dirty="0">
                <a:solidFill>
                  <a:srgbClr val="FF0000"/>
                </a:solidFill>
              </a:rPr>
              <a:t>&amp;, |, ^, ++, --, +=, -=.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Replace the current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400" dirty="0">
                <a:ea typeface="新細明體" charset="-120"/>
              </a:rPr>
              <a:t>in </a:t>
            </a:r>
            <a:r>
              <a:rPr lang="en-US" altLang="zh-TW" sz="2400" dirty="0" err="1">
                <a:ea typeface="新細明體" charset="-120"/>
              </a:rPr>
              <a:t>codeGen.c</a:t>
            </a:r>
            <a:r>
              <a:rPr lang="en-US" altLang="zh-TW" sz="2400" dirty="0">
                <a:ea typeface="新細明體" charset="-120"/>
              </a:rPr>
              <a:t> to generate 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4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Check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400" dirty="0">
                <a:ea typeface="新細明體" charset="-120"/>
              </a:rPr>
              <a:t>in the </a:t>
            </a:r>
            <a:r>
              <a:rPr lang="en-US" altLang="zh-TW" sz="2400" dirty="0" err="1">
                <a:ea typeface="新細明體" charset="-120"/>
              </a:rPr>
              <a:t>parser.c</a:t>
            </a:r>
            <a:r>
              <a:rPr lang="en-US" altLang="zh-TW" sz="2400" dirty="0">
                <a:ea typeface="新細明體" charset="-120"/>
              </a:rPr>
              <a:t> to print “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4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There will be 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OJ exam </a:t>
            </a:r>
            <a:r>
              <a:rPr lang="en-US" altLang="zh-TW" sz="2400" dirty="0">
                <a:ea typeface="新細明體" charset="-120"/>
              </a:rPr>
              <a:t>about this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Think about how to 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400" dirty="0">
                <a:ea typeface="新細明體" charset="-120"/>
              </a:rPr>
              <a:t> your assembly code. Implement your idea during exam to get extra credits!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931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Calculator: Interpreter Version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10966</a:t>
            </a:r>
          </a:p>
          <a:p>
            <a:r>
              <a:rPr lang="en-US" altLang="zh-TW" dirty="0"/>
              <a:t>          10968</a:t>
            </a:r>
          </a:p>
          <a:p>
            <a:r>
              <a:rPr lang="en-US" altLang="zh-TW" dirty="0"/>
              <a:t> 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11359</a:t>
            </a:r>
          </a:p>
          <a:p>
            <a:r>
              <a:rPr lang="en-US" altLang="zh-TW" dirty="0"/>
              <a:t>          11360</a:t>
            </a:r>
          </a:p>
          <a:p>
            <a:r>
              <a:rPr lang="en-US" altLang="zh-TW" dirty="0"/>
              <a:t>          11362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643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lexical analyzer (</a:t>
            </a:r>
            <a:r>
              <a:rPr lang="en-US" altLang="zh-TW" dirty="0" err="1">
                <a:ea typeface="新細明體" charset="-120"/>
              </a:rPr>
              <a:t>lex.h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>
                <a:latin typeface="+mn-lt"/>
                <a:ea typeface="新細明體" charset="-120"/>
              </a:rPr>
              <a:t>) 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on.</a:t>
            </a:r>
          </a:p>
        </p:txBody>
      </p:sp>
    </p:spTree>
    <p:extLst>
      <p:ext uri="{BB962C8B-B14F-4D97-AF65-F5344CB8AC3E}">
        <p14:creationId xmlns:p14="http://schemas.microsoft.com/office/powerpoint/2010/main" val="40721176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9649</TotalTime>
  <Words>984</Words>
  <Application>Microsoft Office PowerPoint</Application>
  <PresentationFormat>如螢幕大小 (4:3)</PresentationFormat>
  <Paragraphs>178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sryang</cp:lastModifiedBy>
  <cp:revision>2289</cp:revision>
  <dcterms:created xsi:type="dcterms:W3CDTF">2014-08-19T02:20:21Z</dcterms:created>
  <dcterms:modified xsi:type="dcterms:W3CDTF">2024-03-25T08:45:43Z</dcterms:modified>
</cp:coreProperties>
</file>