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69" r:id="rId5"/>
    <p:sldId id="270" r:id="rId6"/>
    <p:sldId id="262" r:id="rId7"/>
    <p:sldId id="259" r:id="rId8"/>
    <p:sldId id="260" r:id="rId9"/>
    <p:sldId id="264" r:id="rId10"/>
    <p:sldId id="265" r:id="rId11"/>
    <p:sldId id="267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ad Kirsan" initials="AK" lastIdx="1" clrIdx="0">
    <p:extLst>
      <p:ext uri="{19B8F6BF-5375-455C-9EA6-DF929625EA0E}">
        <p15:presenceInfo xmlns:p15="http://schemas.microsoft.com/office/powerpoint/2012/main" userId="1da7ffcaf7a580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5D"/>
    <a:srgbClr val="009B77"/>
    <a:srgbClr val="009B13"/>
    <a:srgbClr val="C99313"/>
    <a:srgbClr val="AC7F10"/>
    <a:srgbClr val="C61C38"/>
    <a:srgbClr val="8D1429"/>
    <a:srgbClr val="003865"/>
    <a:srgbClr val="98A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05" autoAdjust="0"/>
    <p:restoredTop sz="94645" autoAdjust="0"/>
  </p:normalViewPr>
  <p:slideViewPr>
    <p:cSldViewPr snapToGrid="0" showGuides="1">
      <p:cViewPr varScale="1">
        <p:scale>
          <a:sx n="142" d="100"/>
          <a:sy n="142" d="100"/>
        </p:scale>
        <p:origin x="312" y="120"/>
      </p:cViewPr>
      <p:guideLst>
        <p:guide orient="horz" pos="311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01.07.2021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01.07.2021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12400" y="1986682"/>
            <a:ext cx="8934400" cy="2950419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12400" y="986040"/>
            <a:ext cx="8934400" cy="976109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4156" y="2543265"/>
            <a:ext cx="2350844" cy="23907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eigen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12400" y="1986682"/>
            <a:ext cx="8934400" cy="2950419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212400" y="986040"/>
            <a:ext cx="8934400" cy="976109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Textplatzhalter 10"/>
          <p:cNvSpPr txBox="1">
            <a:spLocks/>
          </p:cNvSpPr>
          <p:nvPr userDrawn="1"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007A5D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Bild(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208800" y="1983581"/>
            <a:ext cx="8935200" cy="2952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212400" y="986040"/>
            <a:ext cx="8934400" cy="976109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600" y="1047751"/>
            <a:ext cx="8568000" cy="39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999" y="1489898"/>
            <a:ext cx="8568000" cy="46039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größerem Raum für Titel +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12400" y="2986088"/>
            <a:ext cx="8932069" cy="1951013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12400" y="986040"/>
            <a:ext cx="8935200" cy="1971473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5264" y="3609975"/>
            <a:ext cx="1294926" cy="13169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 rmit größerem Raum für Titel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212400" y="2986088"/>
            <a:ext cx="8932069" cy="1951013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12400" y="986040"/>
            <a:ext cx="8935200" cy="1971473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extplatzhalter 10"/>
          <p:cNvSpPr txBox="1">
            <a:spLocks/>
          </p:cNvSpPr>
          <p:nvPr userDrawn="1"/>
        </p:nvSpPr>
        <p:spPr>
          <a:xfrm>
            <a:off x="7287139" y="4224489"/>
            <a:ext cx="1426482" cy="473075"/>
          </a:xfrm>
          <a:prstGeom prst="rect">
            <a:avLst/>
          </a:prstGeom>
          <a:solidFill>
            <a:srgbClr val="007A5D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größerem Raum für Titel und Bild(ern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212400" y="986040"/>
            <a:ext cx="8935200" cy="1971473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0"/>
            <a:ext cx="8568000" cy="93451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014237"/>
            <a:ext cx="8568000" cy="8568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212400" y="2988000"/>
            <a:ext cx="8931600" cy="1951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AU TeTitelmaster mit sehr großem Raum für Titel und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2400" y="986039"/>
            <a:ext cx="8934400" cy="3952673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5264" y="3609975"/>
            <a:ext cx="1294926" cy="131692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599" y="2864694"/>
            <a:ext cx="8589751" cy="1982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047751"/>
            <a:ext cx="8568000" cy="17274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B2D634-95A5-4CA4-972E-87C9E858E43C}" type="datetime1">
              <a:rPr lang="de-DE" smtClean="0"/>
              <a:t>01.07.2021</a:t>
            </a:fld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  <p:sp>
        <p:nvSpPr>
          <p:cNvPr id="8" name="Textplatzhalter 10"/>
          <p:cNvSpPr txBox="1">
            <a:spLocks/>
          </p:cNvSpPr>
          <p:nvPr userDrawn="1"/>
        </p:nvSpPr>
        <p:spPr>
          <a:xfrm>
            <a:off x="7287139" y="4224489"/>
            <a:ext cx="1426482" cy="473075"/>
          </a:xfrm>
          <a:prstGeom prst="rect">
            <a:avLst/>
          </a:prstGeom>
          <a:solidFill>
            <a:srgbClr val="007A5D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0D77E-E582-44A8-B6F3-FCFE3025D250}" type="datetime1">
              <a:rPr lang="de-DE" smtClean="0"/>
              <a:t>01.07.2021</a:t>
            </a:fld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/>
          <p:cNvSpPr/>
          <p:nvPr userDrawn="1"/>
        </p:nvSpPr>
        <p:spPr>
          <a:xfrm>
            <a:off x="0" y="987573"/>
            <a:ext cx="194400" cy="972195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 userDrawn="1"/>
        </p:nvSpPr>
        <p:spPr>
          <a:xfrm>
            <a:off x="-1" y="1984722"/>
            <a:ext cx="194400" cy="9720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FAU_Logo_Nat_englisch_DinA4_RGB.em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27751" y="187658"/>
            <a:ext cx="1654287" cy="4545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59" r:id="rId3"/>
    <p:sldLayoutId id="2147483658" r:id="rId4"/>
    <p:sldLayoutId id="2147483663" r:id="rId5"/>
    <p:sldLayoutId id="2147483660" r:id="rId6"/>
    <p:sldLayoutId id="2147483661" r:id="rId7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 userDrawn="1"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009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 108"/>
          <p:cNvSpPr/>
          <p:nvPr userDrawn="1"/>
        </p:nvSpPr>
        <p:spPr>
          <a:xfrm>
            <a:off x="204789" y="493041"/>
            <a:ext cx="8941448" cy="4443289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r>
              <a:rPr lang="de-DE"/>
              <a:t>Azad Kirsan, 01.07.2021</a:t>
            </a:r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706C1419-B249-43F0-B3F1-20BAF143F2E8}" type="datetime1">
              <a:rPr lang="de-DE" smtClean="0"/>
              <a:t>01.07.2021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 descr="FAU_Logo_Nat_englisch_DinA4_RGB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18326" y="92409"/>
            <a:ext cx="1032917" cy="2838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Molecular</a:t>
            </a:r>
            <a:r>
              <a:rPr lang="de-DE" dirty="0"/>
              <a:t> Dynamics </a:t>
            </a:r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Azad Kirsan, 01.07.2021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7. Problems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F555CE-116A-48DB-8A39-28B095FC5039}"/>
              </a:ext>
            </a:extLst>
          </p:cNvPr>
          <p:cNvSpPr txBox="1"/>
          <p:nvPr/>
        </p:nvSpPr>
        <p:spPr>
          <a:xfrm>
            <a:off x="651563" y="1419907"/>
            <a:ext cx="8096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Initializing</a:t>
            </a:r>
            <a:r>
              <a:rPr lang="de-DE" sz="2400" dirty="0"/>
              <a:t> </a:t>
            </a:r>
            <a:r>
              <a:rPr lang="de-DE" sz="2400" dirty="0" err="1"/>
              <a:t>useful</a:t>
            </a:r>
            <a:r>
              <a:rPr lang="de-DE" sz="2400" dirty="0"/>
              <a:t> </a:t>
            </a:r>
            <a:r>
              <a:rPr lang="de-DE" sz="2400" dirty="0" err="1"/>
              <a:t>random</a:t>
            </a:r>
            <a:r>
              <a:rPr lang="de-DE" sz="2400" dirty="0"/>
              <a:t> </a:t>
            </a:r>
            <a:r>
              <a:rPr lang="de-DE" sz="2400" dirty="0" err="1"/>
              <a:t>velocities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Getting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units</a:t>
            </a:r>
            <a:r>
              <a:rPr lang="de-DE" sz="2400" dirty="0"/>
              <a:t> </a:t>
            </a:r>
            <a:r>
              <a:rPr lang="de-DE" sz="2400" dirty="0" err="1"/>
              <a:t>right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Visualizing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simulation</a:t>
            </a:r>
            <a:r>
              <a:rPr lang="de-DE" sz="2400" dirty="0"/>
              <a:t>, </a:t>
            </a:r>
            <a:r>
              <a:rPr lang="de-DE" sz="2400" dirty="0" err="1"/>
              <a:t>since</a:t>
            </a:r>
            <a:r>
              <a:rPr lang="de-DE" sz="2400" dirty="0"/>
              <a:t> </a:t>
            </a:r>
            <a:r>
              <a:rPr lang="de-DE" sz="2400" dirty="0" err="1"/>
              <a:t>matplotlib</a:t>
            </a:r>
            <a:r>
              <a:rPr lang="de-DE" sz="2400" dirty="0"/>
              <a:t> was </a:t>
            </a:r>
            <a:r>
              <a:rPr lang="de-DE" sz="2400" dirty="0" err="1"/>
              <a:t>too</a:t>
            </a:r>
            <a:r>
              <a:rPr lang="de-DE" sz="2400" dirty="0"/>
              <a:t> slow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28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Aims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6D05A-2A51-4377-BA6B-D8057511AC03}"/>
              </a:ext>
            </a:extLst>
          </p:cNvPr>
          <p:cNvSpPr txBox="1"/>
          <p:nvPr/>
        </p:nvSpPr>
        <p:spPr>
          <a:xfrm>
            <a:off x="1411519" y="1398465"/>
            <a:ext cx="65614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Simulate</a:t>
            </a:r>
            <a:r>
              <a:rPr lang="de-DE" sz="2400" dirty="0"/>
              <a:t> Argon gas </a:t>
            </a:r>
            <a:r>
              <a:rPr lang="de-DE" sz="2400" dirty="0" err="1"/>
              <a:t>particles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Potential: Lennard-Jones / </a:t>
            </a:r>
            <a:r>
              <a:rPr lang="de-DE" sz="2400" dirty="0" err="1"/>
              <a:t>hard</a:t>
            </a:r>
            <a:r>
              <a:rPr lang="de-DE" sz="2400" dirty="0"/>
              <a:t> </a:t>
            </a:r>
            <a:r>
              <a:rPr lang="de-DE" sz="2400" dirty="0" err="1"/>
              <a:t>spheres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Use Velocity-</a:t>
            </a:r>
            <a:r>
              <a:rPr lang="de-DE" sz="2400" dirty="0" err="1"/>
              <a:t>Verlet</a:t>
            </a:r>
            <a:r>
              <a:rPr lang="de-DE" sz="2400" dirty="0"/>
              <a:t>-</a:t>
            </a:r>
            <a:r>
              <a:rPr lang="de-DE" sz="2400" dirty="0" err="1"/>
              <a:t>algorithm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integrator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Periodic</a:t>
            </a:r>
            <a:r>
              <a:rPr lang="de-DE" sz="2400" dirty="0"/>
              <a:t> </a:t>
            </a:r>
            <a:r>
              <a:rPr lang="de-DE" sz="2400" dirty="0" err="1"/>
              <a:t>boundary</a:t>
            </a:r>
            <a:r>
              <a:rPr lang="de-DE" sz="2400" dirty="0"/>
              <a:t> </a:t>
            </a:r>
            <a:r>
              <a:rPr lang="de-DE" sz="2400" dirty="0" err="1"/>
              <a:t>conditions</a:t>
            </a:r>
            <a:r>
              <a:rPr lang="de-DE" sz="2400" dirty="0"/>
              <a:t> and </a:t>
            </a:r>
            <a:r>
              <a:rPr lang="de-DE" sz="2400" dirty="0" err="1"/>
              <a:t>hard</a:t>
            </a:r>
            <a:r>
              <a:rPr lang="de-DE" sz="2400" dirty="0"/>
              <a:t> </a:t>
            </a:r>
            <a:r>
              <a:rPr lang="de-DE" sz="2400" dirty="0" err="1"/>
              <a:t>walls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Visualize the simulation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2.1.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387593-A452-471D-B82B-CDCB67617215}"/>
              </a:ext>
            </a:extLst>
          </p:cNvPr>
          <p:cNvSpPr txBox="1"/>
          <p:nvPr/>
        </p:nvSpPr>
        <p:spPr>
          <a:xfrm>
            <a:off x="396000" y="1872229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 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all </a:t>
            </a:r>
            <a:r>
              <a:rPr lang="de-DE" dirty="0" err="1"/>
              <a:t>atoms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EAF974-69C8-4F7C-BAFC-4535D2939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12" y="2140241"/>
            <a:ext cx="5000543" cy="17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1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2.2.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coordinates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387593-A452-471D-B82B-CDCB67617215}"/>
              </a:ext>
            </a:extLst>
          </p:cNvPr>
          <p:cNvSpPr txBox="1"/>
          <p:nvPr/>
        </p:nvSpPr>
        <p:spPr>
          <a:xfrm>
            <a:off x="396000" y="2010728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Randomize</a:t>
            </a:r>
            <a:r>
              <a:rPr lang="de-DE" dirty="0"/>
              <a:t> 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C05A4E-ADC1-44B2-BFA9-0539083A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00" y="1782290"/>
            <a:ext cx="4893654" cy="226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2.3.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velocities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387593-A452-471D-B82B-CDCB67617215}"/>
              </a:ext>
            </a:extLst>
          </p:cNvPr>
          <p:cNvSpPr txBox="1"/>
          <p:nvPr/>
        </p:nvSpPr>
        <p:spPr>
          <a:xfrm>
            <a:off x="396000" y="1398465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Initialize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velocities</a:t>
            </a:r>
            <a:r>
              <a:rPr lang="de-DE" dirty="0"/>
              <a:t> </a:t>
            </a:r>
            <a:r>
              <a:rPr lang="de-DE" dirty="0" err="1"/>
              <a:t>relating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Array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-1 </a:t>
            </a:r>
            <a:r>
              <a:rPr lang="de-DE" dirty="0" err="1"/>
              <a:t>to</a:t>
            </a:r>
            <a:r>
              <a:rPr lang="de-DE" dirty="0"/>
              <a:t> 1 in a uniform </a:t>
            </a:r>
            <a:r>
              <a:rPr lang="de-DE" dirty="0" err="1"/>
              <a:t>distribution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Multiply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probable </a:t>
            </a:r>
            <a:r>
              <a:rPr lang="de-DE" dirty="0" err="1"/>
              <a:t>velocity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Maxwell-Boltzmann </a:t>
            </a:r>
            <a:r>
              <a:rPr lang="de-DE" dirty="0" err="1"/>
              <a:t>distribution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2E6CC3-060F-4DB9-A4B2-358361D6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12" y="2424654"/>
            <a:ext cx="4771943" cy="8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4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64F945-B158-4BF8-B021-62705486F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0" y="1351429"/>
            <a:ext cx="4333832" cy="3240742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64F8B6A-65B0-47FF-96C7-AF121F4C2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18" y="1284194"/>
            <a:ext cx="35970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4. Boundary </a:t>
            </a:r>
            <a:r>
              <a:rPr lang="de-DE" dirty="0" err="1"/>
              <a:t>conditions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F002725-241D-44F8-ADC8-38FED44A6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58" y="1585364"/>
            <a:ext cx="5229512" cy="246892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DA53340-D8DB-4973-BAAA-89749213DBC7}"/>
              </a:ext>
            </a:extLst>
          </p:cNvPr>
          <p:cNvSpPr txBox="1"/>
          <p:nvPr/>
        </p:nvSpPr>
        <p:spPr>
          <a:xfrm>
            <a:off x="396000" y="1872229"/>
            <a:ext cx="3004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Hard </a:t>
            </a:r>
            <a:r>
              <a:rPr lang="de-DE" dirty="0" err="1"/>
              <a:t>walls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0B04585-FF3D-40B7-B92D-B93C0DAAFF41}"/>
              </a:ext>
            </a:extLst>
          </p:cNvPr>
          <p:cNvCxnSpPr>
            <a:cxnSpLocks/>
          </p:cNvCxnSpPr>
          <p:nvPr/>
        </p:nvCxnSpPr>
        <p:spPr>
          <a:xfrm flipV="1">
            <a:off x="2407024" y="1936376"/>
            <a:ext cx="1606923" cy="16443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353CDDD-2E9F-4335-B700-94FD85C6E5CB}"/>
              </a:ext>
            </a:extLst>
          </p:cNvPr>
          <p:cNvCxnSpPr>
            <a:cxnSpLocks/>
          </p:cNvCxnSpPr>
          <p:nvPr/>
        </p:nvCxnSpPr>
        <p:spPr>
          <a:xfrm flipV="1">
            <a:off x="1620371" y="3112994"/>
            <a:ext cx="2339788" cy="36307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3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5.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forces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FF8249-FFCD-4F85-837D-BEDA5AD0A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96225"/>
            <a:ext cx="2320306" cy="480063"/>
          </a:xfrm>
          <a:prstGeom prst="rect">
            <a:avLst/>
          </a:prstGeom>
        </p:spPr>
      </p:pic>
      <p:pic>
        <p:nvPicPr>
          <p:cNvPr id="11" name="Grafik 10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F0409103-6944-4E5A-A6F1-E8A2F739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5" y="2261754"/>
            <a:ext cx="3115100" cy="64633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20CD45C-6D42-4A6D-947E-144680D8AA62}"/>
              </a:ext>
            </a:extLst>
          </p:cNvPr>
          <p:cNvSpPr txBox="1"/>
          <p:nvPr/>
        </p:nvSpPr>
        <p:spPr>
          <a:xfrm>
            <a:off x="333954" y="3319799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Lennard-Jones potential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23B160-2ECD-4F8E-A1F1-94FE233F7D32}"/>
              </a:ext>
            </a:extLst>
          </p:cNvPr>
          <p:cNvSpPr txBox="1"/>
          <p:nvPr/>
        </p:nvSpPr>
        <p:spPr>
          <a:xfrm>
            <a:off x="347309" y="1547815"/>
            <a:ext cx="30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Weeks</a:t>
            </a:r>
            <a:r>
              <a:rPr lang="de-DE" dirty="0"/>
              <a:t>-Chandler-Andersen potential (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spheres</a:t>
            </a:r>
            <a:r>
              <a:rPr lang="de-DE" dirty="0"/>
              <a:t>)</a:t>
            </a:r>
            <a:endParaRPr lang="en-US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0F1EE02-145A-46BB-9164-55C36E2C4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45" y="1815354"/>
            <a:ext cx="5477650" cy="1924166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DE149AC-65B8-4A81-B9DE-D7C983F16139}"/>
              </a:ext>
            </a:extLst>
          </p:cNvPr>
          <p:cNvCxnSpPr>
            <a:cxnSpLocks/>
          </p:cNvCxnSpPr>
          <p:nvPr/>
        </p:nvCxnSpPr>
        <p:spPr>
          <a:xfrm>
            <a:off x="2904565" y="2017059"/>
            <a:ext cx="959930" cy="48001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F04516A-AA56-44F7-BFE8-57C224D91E53}"/>
              </a:ext>
            </a:extLst>
          </p:cNvPr>
          <p:cNvCxnSpPr>
            <a:cxnSpLocks/>
          </p:cNvCxnSpPr>
          <p:nvPr/>
        </p:nvCxnSpPr>
        <p:spPr>
          <a:xfrm flipV="1">
            <a:off x="2904565" y="3152887"/>
            <a:ext cx="959930" cy="36351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3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6. Velocity-</a:t>
            </a:r>
            <a:r>
              <a:rPr lang="de-DE" dirty="0" err="1"/>
              <a:t>Verlet</a:t>
            </a:r>
            <a:r>
              <a:rPr lang="de-DE" dirty="0"/>
              <a:t> Integrator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Azad Kirsan, 01.07.2021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E4A1E2F-992E-4E75-9122-CFD3DEEC3834}"/>
                  </a:ext>
                </a:extLst>
              </p:cNvPr>
              <p:cNvSpPr txBox="1"/>
              <p:nvPr/>
            </p:nvSpPr>
            <p:spPr>
              <a:xfrm>
                <a:off x="576901" y="1718096"/>
                <a:ext cx="257115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b="0" baseline="30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E4A1E2F-992E-4E75-9122-CFD3DEEC3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01" y="1718096"/>
                <a:ext cx="257115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D30AE14-71D0-4C8B-908A-CC831FBEF2D9}"/>
                  </a:ext>
                </a:extLst>
              </p:cNvPr>
              <p:cNvSpPr txBox="1"/>
              <p:nvPr/>
            </p:nvSpPr>
            <p:spPr>
              <a:xfrm>
                <a:off x="607775" y="2272567"/>
                <a:ext cx="105419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D30AE14-71D0-4C8B-908A-CC831FBE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75" y="2272567"/>
                <a:ext cx="1054199" cy="51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B2BACC2-9FDF-41CF-81AD-C4B1BA48531C}"/>
                  </a:ext>
                </a:extLst>
              </p:cNvPr>
              <p:cNvSpPr txBox="1"/>
              <p:nvPr/>
            </p:nvSpPr>
            <p:spPr>
              <a:xfrm>
                <a:off x="576901" y="2926322"/>
                <a:ext cx="249344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]∆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B2BACC2-9FDF-41CF-81AD-C4B1BA48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01" y="2926322"/>
                <a:ext cx="2493440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6315F75-37FC-4A0D-80DF-86229F8031A8}"/>
                  </a:ext>
                </a:extLst>
              </p:cNvPr>
              <p:cNvSpPr txBox="1"/>
              <p:nvPr/>
            </p:nvSpPr>
            <p:spPr>
              <a:xfrm>
                <a:off x="607775" y="3644409"/>
                <a:ext cx="107971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6315F75-37FC-4A0D-80DF-86229F80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75" y="3644409"/>
                <a:ext cx="1079718" cy="270652"/>
              </a:xfrm>
              <a:prstGeom prst="rect">
                <a:avLst/>
              </a:prstGeom>
              <a:blipFill>
                <a:blip r:embed="rId6"/>
                <a:stretch>
                  <a:fillRect l="-5650" r="-282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B6C5664-7A6C-43A4-97D9-DDC55C067B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71" y="2148066"/>
            <a:ext cx="5438245" cy="13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417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Bildschirmpräsentation (16:9)</PresentationFormat>
  <Paragraphs>67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Titelfolienmaster</vt:lpstr>
      <vt:lpstr>Inhaltsseite</vt:lpstr>
      <vt:lpstr>Molecular Dynamics Program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FAU</dc:creator>
  <cp:lastModifiedBy>Azad Kirsan</cp:lastModifiedBy>
  <cp:revision>340</cp:revision>
  <dcterms:created xsi:type="dcterms:W3CDTF">2014-02-08T08:57:37Z</dcterms:created>
  <dcterms:modified xsi:type="dcterms:W3CDTF">2021-07-01T10:26:20Z</dcterms:modified>
</cp:coreProperties>
</file>