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kom" id="{E75E278A-FF0E-49A4-B170-79828D63BBAD}">
          <p14:sldIdLst>
            <p14:sldId id="256"/>
          </p14:sldIdLst>
        </p14:section>
        <p14:section name="Ontwerpen, Morphing, notities maken, samenwerken, uitleg krijgen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Meer informati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214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26A9E6-BD83-452F-B9DB-0194FFA88451}" type="datetime1">
              <a:rPr lang="nl-NL" smtClean="0"/>
              <a:t>16-5-2020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5516C-2165-4730-A0E1-8918A03AA92C}" type="datetime1">
              <a:rPr lang="nl-NL" noProof="0" smtClean="0"/>
              <a:t>16-5-2020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675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461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451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521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461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nl-NL" noProof="0" smtClean="0"/>
              <a:t>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7786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nl-NL" noProof="0" smtClean="0"/>
              <a:t>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9255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noProof="0" dirty="0"/>
              <a:t>Selecteer de pijlen in de modus Diavoorstelling om de koppelingen te volgen.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sz="18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nl-NL" sz="1800" noProof="0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013193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Klikken om de tekststijl van het model te bewerken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Tweede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Derde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Vierde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645EDE2-65E1-405C-8D85-6A3E84A52661}" type="datetime1">
              <a:rPr lang="nl-NL" noProof="0" smtClean="0"/>
              <a:t>16-5-2020</a:t>
            </a:fld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sz="1800" noProof="0" dirty="0"/>
          </a:p>
        </p:txBody>
      </p:sp>
      <p:sp>
        <p:nvSpPr>
          <p:cNvPr id="10" name="Rechthoe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sz="18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9464040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Klikken om de tekststijl van het model te bewerken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Tweede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Derde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Vierde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nl-NL" noProof="0"/>
              <a:t>Vijfde niveau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nl-NL" sz="1800" noProof="0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180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nl-NL" noProof="0" dirty="0"/>
              <a:t>Tweede niveau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nl-NL" noProof="0" dirty="0"/>
              <a:t>Derde niveau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nl-NL" noProof="0" dirty="0"/>
              <a:t>Vierde niveau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0E4BDF0-C9CB-4630-BC52-F87383526757}" type="datetime1">
              <a:rPr lang="nl-NL" noProof="0" smtClean="0"/>
              <a:t>16-5-2020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cxnSp>
        <p:nvCxnSpPr>
          <p:cNvPr id="8" name="Rechte verbindingslijn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hyperlink" Target="http://go.microsoft.com/fwlink/?LinkId=62332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support.office.com/nl-nl/article/PowerPoint-training-40e8c930-cb0b-40d8-82c4-bd53d3398787?omkt=nl-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nl-NL" sz="4800" dirty="0">
                <a:solidFill>
                  <a:schemeClr val="bg1"/>
                </a:solidFill>
              </a:rPr>
              <a:t>Welkom bij PowerPoint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nl-NL" sz="2400" dirty="0">
                <a:solidFill>
                  <a:schemeClr val="bg1"/>
                </a:solidFill>
                <a:latin typeface="+mj-lt"/>
              </a:rPr>
              <a:t>5 tips om eenvoudiger te werken</a:t>
            </a:r>
          </a:p>
        </p:txBody>
      </p:sp>
      <p:pic>
        <p:nvPicPr>
          <p:cNvPr id="4" name="Afbeelding 3" descr="PowerPoint-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46843" cy="640080"/>
          </a:xfrm>
        </p:spPr>
        <p:txBody>
          <a:bodyPr rtlCol="0">
            <a:noAutofit/>
          </a:bodyPr>
          <a:lstStyle/>
          <a:p>
            <a:pPr rtl="0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Designer helpt u ervoor te zorgen dat uw boodschap overkomt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1385113"/>
            <a:ext cx="8525932" cy="4577621"/>
          </a:xfrm>
          <a:prstGeom prst="rect">
            <a:avLst/>
          </a:prstGeom>
        </p:spPr>
      </p:pic>
      <p:sp>
        <p:nvSpPr>
          <p:cNvPr id="38" name="Tijdelijke aanduiding voor inhoud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PowerPoint Designer laat u uit een aantal professionele ontwerpen voor uw presentatie kiezen op basis van de inhoud van uw dia's.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Designer is een functie waarover u alleen kunt beschikken als u een abonnement hebt. 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Als u een Office 365-abonnement hebt, ziet u in de volgende dia hoe het werkt in een nieuwe presentatie.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PowerPoint Designer gebruiken</a:t>
            </a:r>
          </a:p>
        </p:txBody>
      </p:sp>
      <p:sp>
        <p:nvSpPr>
          <p:cNvPr id="25" name="Tijdelijke aanduiding voor inhoud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Dit gaat als volgt:</a:t>
            </a:r>
          </a:p>
        </p:txBody>
      </p:sp>
      <p:grpSp>
        <p:nvGrpSpPr>
          <p:cNvPr id="18" name="Groep 17" descr="Kleine cirkel met een 1 erin om aan te geven dat dit stap 1 is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al 18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Tekstvak 19" descr="Cijf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Tijdelijke aanduiding voor inhoud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een nieuwe presentatie met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Bestand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Nieuw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Lege presentatie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oep 32" descr="Kleine cirkel met een 2 erin om aan te geven dat dit stap 2 is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al 33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35" name="Tekstvak 34" descr="Cijf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Tijdelijke aanduiding voor inhoud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Voeg op de eerste dia een afbeelding toe: Ga naar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Invoegen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Afbeeldingen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of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Invoegen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Onlineafbeeldingen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kies de afbeelding.</a:t>
            </a:r>
            <a:b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 moet online zijn wanneer u de afbeelding toevoegt.</a:t>
            </a: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466760"/>
            <a:ext cx="2795082" cy="1570789"/>
          </a:xfrm>
          <a:prstGeom prst="rect">
            <a:avLst/>
          </a:prstGeom>
        </p:spPr>
      </p:pic>
      <p:grpSp>
        <p:nvGrpSpPr>
          <p:cNvPr id="22" name="Groep 21" descr="Kleine cirkel met een 3 erin om aan te geven dat dit stap 3 is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al 23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30" name="Tekstvak 29" descr="Cijf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Tijdelijke aanduiding voor inhoud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Als PowerPoint u om toestemming vraagt voor het opvragen van ontwerpideeën, selecteert u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Laten we beginnen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3" name="Afbeelding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  <p:grpSp>
        <p:nvGrpSpPr>
          <p:cNvPr id="37" name="Groep 36" descr="Kleine cirkel met een 4 erin om aan te geven dat dit stap 4 is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al 37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39" name="Tekstvak 38" descr="Cijf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Tijdelijke aanduiding voor inhoud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Kies in het taakvenster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Ontwerpideeën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een geschikt ontwerp.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Morphing</a:t>
            </a:r>
            <a:endParaRPr lang="nl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media1">
            <a:hlinkClick r:id="" action="ppaction://media"/>
            <a:extLst>
              <a:ext uri="{FF2B5EF4-FFF2-40B4-BE49-F238E27FC236}">
                <a16:creationId xmlns:a16="http://schemas.microsoft.com/office/drawing/2014/main" id="{7122F254-FFC0-45A4-B788-888213DA78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18759" y="1540710"/>
            <a:ext cx="6110288" cy="3438380"/>
          </a:xfrm>
          <a:prstGeom prst="rect">
            <a:avLst/>
          </a:prstGeom>
        </p:spPr>
      </p:pic>
      <p:sp>
        <p:nvSpPr>
          <p:cNvPr id="5" name="Tijdelijke aanduiding voor inhoud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nl-NL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 </a:t>
            </a:r>
            <a:r>
              <a:rPr lang="nl-NL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Morphing</a:t>
            </a:r>
            <a:r>
              <a:rPr lang="nl-NL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voegt u vloeiende animaties en objectverplaatsingen toe aan uw presentatie. U kunt een animatie maken met twee dezelfde dia’s, maar voor uw publiek lijkt het alsof de actie op één dia gebeurt. 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nl-NL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Speel </a:t>
            </a:r>
            <a:r>
              <a:rPr lang="nl-NL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video aan de rechterkant af voor een kort voorbeeld.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nl-NL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Morphing</a:t>
            </a:r>
            <a:r>
              <a:rPr lang="nl-NL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een functie waarover u alleen kunt beschikken als u een abonnement hebt. Als u een Office 365-abonnement hebt, kunt u dit zelf proberen met de stappen op de volgende dia.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nl-NL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Morphing</a:t>
            </a:r>
            <a:r>
              <a:rPr lang="nl-NL" dirty="0"/>
              <a:t> instellen</a:t>
            </a:r>
          </a:p>
        </p:txBody>
      </p:sp>
      <p:sp>
        <p:nvSpPr>
          <p:cNvPr id="30" name="Tijdelijke aanduiding voor inhoud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nl-NL" dirty="0"/>
              <a:t>Probeer het zelf met deze twee simpele planeten:</a:t>
            </a:r>
          </a:p>
        </p:txBody>
      </p:sp>
      <p:grpSp>
        <p:nvGrpSpPr>
          <p:cNvPr id="13" name="Groep 12" descr="Kleine cirkel met een 1 erin om aan te geven dat dit stap 1 is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al 13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5" name="Tekstvak 14" descr="Cijf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Tijdelijke aanduiding voor inhoud 17"/>
          <p:cNvSpPr txBox="1">
            <a:spLocks/>
          </p:cNvSpPr>
          <p:nvPr/>
        </p:nvSpPr>
        <p:spPr>
          <a:xfrm>
            <a:off x="1066040" y="1958189"/>
            <a:ext cx="2486328" cy="954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Deze dia dupliceren: klik met de rechtermuisknop op de miniatuurafbeelding van de dia en selecteer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Dia dupliceren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535527"/>
            <a:ext cx="1402148" cy="1643815"/>
          </a:xfrm>
          <a:prstGeom prst="rect">
            <a:avLst/>
          </a:prstGeom>
        </p:spPr>
      </p:pic>
      <p:grpSp>
        <p:nvGrpSpPr>
          <p:cNvPr id="18" name="Groep 17" descr="Kleine cirkel met een 2 erin om aan te geven dat dit stap 2 is"/>
          <p:cNvGrpSpPr/>
          <p:nvPr/>
        </p:nvGrpSpPr>
        <p:grpSpPr bwMode="blackWhite">
          <a:xfrm>
            <a:off x="558723" y="2944360"/>
            <a:ext cx="558179" cy="409838"/>
            <a:chOff x="6953426" y="711274"/>
            <a:chExt cx="558179" cy="409838"/>
          </a:xfrm>
        </p:grpSpPr>
        <p:sp>
          <p:nvSpPr>
            <p:cNvPr id="23" name="Ovaal 22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Tekstvak 23" descr="Cijf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Tijdelijke aanduiding voor inhoud 17"/>
          <p:cNvSpPr txBox="1">
            <a:spLocks/>
          </p:cNvSpPr>
          <p:nvPr/>
        </p:nvSpPr>
        <p:spPr>
          <a:xfrm>
            <a:off x="1066038" y="2984552"/>
            <a:ext cx="2651153" cy="1624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de tweede van deze twee identieke dia's wijzigt u de vormen aan de rechterkant op een bepaalde manier (bijvoorbeeld door de grootte of kleur aan te passen of ze te verplaatsen) en gaat u naar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Overgangen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nl-NL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Morphing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179729"/>
            <a:ext cx="2468760" cy="1145682"/>
          </a:xfrm>
          <a:prstGeom prst="rect">
            <a:avLst/>
          </a:prstGeom>
        </p:spPr>
      </p:pic>
      <p:grpSp>
        <p:nvGrpSpPr>
          <p:cNvPr id="26" name="Groep 25" descr="Kleine cirkel met een 3 erin om aan te geven dat dit stap 3 is"/>
          <p:cNvGrpSpPr/>
          <p:nvPr/>
        </p:nvGrpSpPr>
        <p:grpSpPr bwMode="blackWhite">
          <a:xfrm>
            <a:off x="557319" y="4649032"/>
            <a:ext cx="558179" cy="409838"/>
            <a:chOff x="6953426" y="711274"/>
            <a:chExt cx="558179" cy="409838"/>
          </a:xfrm>
        </p:grpSpPr>
        <p:sp>
          <p:nvSpPr>
            <p:cNvPr id="27" name="Ovaal 26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Tekstvak 27" descr="Cijf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Tijdelijke aanduiding voor inhoud 17"/>
          <p:cNvSpPr txBox="1">
            <a:spLocks/>
          </p:cNvSpPr>
          <p:nvPr/>
        </p:nvSpPr>
        <p:spPr>
          <a:xfrm>
            <a:off x="1076799" y="46653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 terug naar de eerste van de twee dia's en druk op de knop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Diavoorstelling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Selecteer vervolgens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Afspelen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 de </a:t>
            </a:r>
            <a:r>
              <a:rPr lang="nl-NL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morphing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van de cirkel te zien.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3"/>
          </a:xfrm>
          <a:prstGeom prst="rect">
            <a:avLst/>
          </a:prstGeom>
        </p:spPr>
      </p:pic>
      <p:sp>
        <p:nvSpPr>
          <p:cNvPr id="17" name="Tijdelijke aanduiding voor inhoud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</a:t>
            </a:r>
            <a:r>
              <a:rPr lang="nl-NL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Effectopties 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vindt u zelfs nog meer opties voor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nl-NL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Morphing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20" name="Rechte verbindingslijn 19" descr="Lichtgrijze lijn die morphing tekst en afbeeldingen van elkaar scheidt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al 9" descr="Grote blauwe cirkel met daarin een kleine lichtblauwe cirkel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al 10" descr="Kleine lichtblauwe cirkel in een grote donkerblauwe cirkel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nl-N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realtime</a:t>
            </a: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 samenwerken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nl-NL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Wanneer u uw presentatie deelt met anderen, ziet u ze op hetzelfde moment met u samenwerken. </a:t>
            </a:r>
            <a:br>
              <a:rPr lang="nl-NL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nl-NL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Dit gaat als volgt:</a:t>
            </a: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Groep 32" descr="Kleine cirkel met een 1 erin om aan te geven dat dit stap 1 is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al 33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35" name="Tekstvak 34" descr="Cijf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Tijdelijke aanduiding voor inhoud 17"/>
          <p:cNvSpPr txBox="1">
            <a:spLocks/>
          </p:cNvSpPr>
          <p:nvPr/>
        </p:nvSpPr>
        <p:spPr>
          <a:xfrm>
            <a:off x="1066039" y="4571824"/>
            <a:ext cx="2696774" cy="1180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Selecteer </a:t>
            </a:r>
            <a:r>
              <a:rPr lang="nl-NL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boven het lint (of door de sneltoets </a:t>
            </a:r>
            <a:r>
              <a:rPr lang="nl-NL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Alt-YU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 gebruiken) als u mensen wilt uitnodigen om met u te werken. (U kunt nu opslaan in de </a:t>
            </a:r>
            <a:r>
              <a:rPr lang="nl-NL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3" y="2434307"/>
            <a:ext cx="3841690" cy="2512927"/>
          </a:xfrm>
          <a:prstGeom prst="rect">
            <a:avLst/>
          </a:prstGeom>
        </p:spPr>
      </p:pic>
      <p:grpSp>
        <p:nvGrpSpPr>
          <p:cNvPr id="36" name="Groep 35" descr="Kleine cirkel met een 2 erin om aan te geven dat dit stap 2 is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al 36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38" name="Tekstvak 37" descr="Cijf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Tijdelijke aanduiding voor inhoud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Wanneer andere personen in de presentatie aan het werk zijn, wordt met een markering aangegeven wie met welke dia bezig is...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3"/>
          </a:xfrm>
          <a:prstGeom prst="rect">
            <a:avLst/>
          </a:prstGeom>
        </p:spPr>
      </p:pic>
      <p:grpSp>
        <p:nvGrpSpPr>
          <p:cNvPr id="39" name="Groep 38" descr="Kleine cirkel met een 3 erin om aan te geven dat dit stap 3 is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al 39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1" name="Tekstvak 40" descr="Cijf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Tijdelijke aanduiding voor inhoud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…en welk deel van de dia wordt bewerkt.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Met Uitleg bent u de expert</a:t>
            </a:r>
          </a:p>
        </p:txBody>
      </p:sp>
      <p:sp>
        <p:nvSpPr>
          <p:cNvPr id="38" name="Tijdelijke aanduiding voor inhoud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het vak Uitleg wordt de opdracht gezocht die u nodig hebt, </a:t>
            </a:r>
            <a:b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zodat u tijd kunt besparen en uw aandacht kunt richten op uw werk.</a:t>
            </a:r>
            <a:b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Probeer het eens:</a:t>
            </a:r>
          </a:p>
        </p:txBody>
      </p:sp>
      <p:grpSp>
        <p:nvGrpSpPr>
          <p:cNvPr id="4" name="Groep 3" descr="Kleine cirkel met een 1 erin om aan te geven dat dit stap 1 is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al 1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3" name="Tekstvak 2" descr="Cijf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Tijdelijke aanduiding voor inhoud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Selecteer </a:t>
            </a:r>
            <a:r>
              <a:rPr lang="nl-NL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Robot-afbeelding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aan de rechterkant.</a:t>
            </a:r>
          </a:p>
        </p:txBody>
      </p:sp>
      <p:sp>
        <p:nvSpPr>
          <p:cNvPr id="25" name="Tekstvak 16" descr="Selecteer mij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nl-NL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SELECTEER MIJ</a:t>
            </a:r>
            <a:endParaRPr lang="nl-NL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Afbeelding 23" descr="Kromme pij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Afbeelding 22" descr="Rob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Groep 18" descr="Kleine cirkel met een 2 erin om aan te geven dat dit stap 2 is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al 19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Tekstvak 20" descr="Cijf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Tijdelijke aanduiding voor inhoud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nl-NL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animatie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het vak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Uitleg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 kies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Animatie toevoegen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2"/>
          </a:xfrm>
          <a:prstGeom prst="rect">
            <a:avLst/>
          </a:prstGeom>
        </p:spPr>
      </p:pic>
      <p:grpSp>
        <p:nvGrpSpPr>
          <p:cNvPr id="31" name="Groep 30" descr="Kleine cirkel met een 3 erin om aan te geven dat dit stap 3 is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al 31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33" name="Tekstvak 32" descr="Cijf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Tijdelijke aanduiding voor inhoud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Kies een animatie-effect, zoals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In- en uitzoomen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en kijk wat er gebeurt.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Verkennen zonder uw dia’s te verlaten</a:t>
            </a:r>
          </a:p>
        </p:txBody>
      </p:sp>
      <p:sp>
        <p:nvSpPr>
          <p:cNvPr id="16" name="Tijdelijke aanduiding voor inhoud 17"/>
          <p:cNvSpPr txBox="1">
            <a:spLocks/>
          </p:cNvSpPr>
          <p:nvPr/>
        </p:nvSpPr>
        <p:spPr>
          <a:xfrm>
            <a:off x="541609" y="1296100"/>
            <a:ext cx="636401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Slim opzoeken biedt de mogelijkheid om in PowerPoint zelf uw gegevens te onderzoeken.</a:t>
            </a:r>
            <a:b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Probeer het eens </a:t>
            </a:r>
            <a:r>
              <a:rPr lang="nl-NL" dirty="0"/>
              <a:t>(voorbeeld in het Engels)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6704"/>
            <a:ext cx="11129520" cy="3193794"/>
          </a:xfrm>
          <a:prstGeom prst="rect">
            <a:avLst/>
          </a:prstGeom>
        </p:spPr>
      </p:pic>
      <p:grpSp>
        <p:nvGrpSpPr>
          <p:cNvPr id="33" name="Groep 32" descr="Kleine cirkel met een 1 erin om aan te geven dat dit stap 1 is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al 33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35" name="Tekstvak 34" descr="Cijf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Tijdelijke aanduiding voor inhoud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Klik met de rechtermuisknop op het woord </a:t>
            </a:r>
            <a:r>
              <a:rPr lang="nl-NL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de volgende zin: </a:t>
            </a:r>
            <a:r>
              <a:rPr lang="nl-NL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</a:t>
            </a:r>
            <a:r>
              <a:rPr lang="nl-NL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furniture</a:t>
            </a:r>
            <a:endParaRPr lang="nl-NL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ep 35" descr="Kleine cirkel met een 2 erin om aan te geven dat dit stap 2 is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al 36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38" name="Tekstvak 37" descr="Cijf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Tijdelijke aanduiding voor inhoud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Kies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Slim</a:t>
            </a: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nl-NL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opzoeken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en merk op dat de resultaten voor die woordgroep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contextgerelateerd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zijn, geen </a:t>
            </a:r>
            <a:r>
              <a:rPr lang="nl-NL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Office-apps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nl-NL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ep 38" descr="Kleine cirkel met een 3 erin om aan te geven dat dit stap 3 is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al 39" descr="Kleine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1" name="Tekstvak 40" descr="Cijf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nl-NL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Tijdelijke aanduiding voor inhoud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Probeer de functie Slim opzoeken voor de lol nog eens door met de rechtermuisknop op het woord </a:t>
            </a:r>
            <a:r>
              <a:rPr lang="nl-NL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in stap 2 te klikken.</a:t>
            </a:r>
          </a:p>
          <a:p>
            <a:pPr marL="0" indent="0" rtl="0">
              <a:spcAft>
                <a:spcPts val="2000"/>
              </a:spcAft>
              <a:buNone/>
            </a:pPr>
            <a:endParaRPr lang="nl-NL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Meer vragen over PowerPoint?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nl-N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Selecteer de knop </a:t>
            </a:r>
            <a:r>
              <a:rPr lang="nl-NL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Uitleg</a:t>
            </a:r>
            <a:r>
              <a:rPr lang="nl-N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en typ wat u wilt weten.</a:t>
            </a:r>
            <a:br>
              <a:rPr lang="nl-N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nl-N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nl-NL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Ga naar de PowerPoint-teamblog (Engelstalig)"/>
              </a:rPr>
              <a:t>Ga naar de PowerPoint-teamblog (Engelstalig)</a:t>
            </a:r>
            <a:endParaRPr lang="nl-N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nl-NL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a naar de gratis training voor PowerPoint"/>
              </a:rPr>
              <a:t>Ga naar de gratis training voor PowerPoint</a:t>
            </a:r>
            <a:endParaRPr lang="nl-N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nl-N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nl-N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Afbeelding 1" descr="Knop Uitle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56" y="2350333"/>
            <a:ext cx="1269672" cy="118974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50" y="2761488"/>
            <a:ext cx="2476156" cy="200127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541611" y="5233307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nl-NL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SELECTEER DE PIJL IN DE DIAVOORSTELLINGSMODUS</a:t>
            </a:r>
          </a:p>
        </p:txBody>
      </p:sp>
      <p:pic>
        <p:nvPicPr>
          <p:cNvPr id="7" name="Afbeelding 6" descr="Pijl naar rechts met een hyperlink naar een gratis PowerPoint-training. Selecteer de afbeelding om een gratis PowerPoint-training te openen">
            <a:hlinkClick r:id="rId7" tooltip="Selecteer de afbeelding om een gratis PowerPoint-training te openen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96" y="4331886"/>
            <a:ext cx="661940" cy="661940"/>
          </a:xfrm>
          <a:prstGeom prst="rect">
            <a:avLst/>
          </a:prstGeom>
        </p:spPr>
      </p:pic>
      <p:pic>
        <p:nvPicPr>
          <p:cNvPr id="12" name="Afbeelding 11" descr="Pijl naar rechts met een hyperlink voor het geven van feedback over deze rondleiding. Selecteer de afbeelding om feedback over deze rondleiding te geven">
            <a:hlinkClick r:id="rId3" tooltip="Ga naar de PowerPoint-teamblog (Engelstalig)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96" y="3669946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komst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7_TF10001108" id="{1F765861-79E5-4504-8210-71960548ECCA}" vid="{4ACC2125-1227-441D-A712-2F186D5D5D4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Welkom bij PowerPoint</Template>
  <TotalTime>0</TotalTime>
  <Words>625</Words>
  <Application>Microsoft Office PowerPoint</Application>
  <PresentationFormat>Breedbeeld</PresentationFormat>
  <Paragraphs>68</Paragraphs>
  <Slides>9</Slides>
  <Notes>9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Welkomstdoc</vt:lpstr>
      <vt:lpstr>Welkom bij PowerPoint</vt:lpstr>
      <vt:lpstr>Designer helpt u ervoor te zorgen dat uw boodschap overkomt</vt:lpstr>
      <vt:lpstr>PowerPoint Designer gebruiken</vt:lpstr>
      <vt:lpstr>Morphing</vt:lpstr>
      <vt:lpstr>Morphing instellen</vt:lpstr>
      <vt:lpstr>In realtime samenwerken</vt:lpstr>
      <vt:lpstr>Met Uitleg bent u de expert</vt:lpstr>
      <vt:lpstr>Verkennen zonder uw dia’s te verlaten</vt:lpstr>
      <vt:lpstr>Meer vragen over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bij PowerPoint</dc:title>
  <dc:creator>Benjamin van Kessel</dc:creator>
  <cp:keywords/>
  <cp:lastModifiedBy>Benjamin van Kessel</cp:lastModifiedBy>
  <cp:revision>1</cp:revision>
  <dcterms:created xsi:type="dcterms:W3CDTF">2020-05-16T17:08:04Z</dcterms:created>
  <dcterms:modified xsi:type="dcterms:W3CDTF">2020-05-16T17:08:35Z</dcterms:modified>
  <cp:version/>
</cp:coreProperties>
</file>