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3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2016/6/4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2016/6/4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2016/6/4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6645008" cy="31306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420888"/>
            <a:ext cx="5289054" cy="24807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548680"/>
            <a:ext cx="5547378" cy="26170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4547045"/>
            <a:ext cx="4968552" cy="23109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15816" y="4581128"/>
            <a:ext cx="4466504" cy="2103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52464" y="2852936"/>
            <a:ext cx="4291536" cy="20162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如螢幕大小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投影片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Administrator</dc:creator>
  <cp:lastModifiedBy>Administrator</cp:lastModifiedBy>
  <cp:revision>4</cp:revision>
  <dcterms:created xsi:type="dcterms:W3CDTF">2016-06-04T15:06:44Z</dcterms:created>
  <dcterms:modified xsi:type="dcterms:W3CDTF">2016-06-04T15:59:55Z</dcterms:modified>
</cp:coreProperties>
</file>