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62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FB603-C95E-5935-BDC1-8C2D37BE86BF}" v="319" dt="2024-06-27T13:26:11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ley  Smith" userId="S::hayleys@missionreadyhq.com::0892deb0-d318-4c8d-a116-58788d1926a9" providerId="AD" clId="Web-{C59FB603-C95E-5935-BDC1-8C2D37BE86BF}"/>
    <pc:docChg chg="addSld delSld modSld addMainMaster delMainMaster">
      <pc:chgData name="Hayley  Smith" userId="S::hayleys@missionreadyhq.com::0892deb0-d318-4c8d-a116-58788d1926a9" providerId="AD" clId="Web-{C59FB603-C95E-5935-BDC1-8C2D37BE86BF}" dt="2024-06-28T05:32:19.290" v="933" actId="1076"/>
      <pc:docMkLst>
        <pc:docMk/>
      </pc:docMkLst>
      <pc:sldChg chg="addSp delSp modSp mod setBg modClrScheme setClrOvrMap chgLayout">
        <pc:chgData name="Hayley  Smith" userId="S::hayleys@missionreadyhq.com::0892deb0-d318-4c8d-a116-58788d1926a9" providerId="AD" clId="Web-{C59FB603-C95E-5935-BDC1-8C2D37BE86BF}" dt="2024-06-27T02:27:09.777" v="24"/>
        <pc:sldMkLst>
          <pc:docMk/>
          <pc:sldMk cId="109857222" sldId="256"/>
        </pc:sldMkLst>
        <pc:spChg chg="mod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Hayley  Smith" userId="S::hayleys@missionreadyhq.com::0892deb0-d318-4c8d-a116-58788d1926a9" providerId="AD" clId="Web-{C59FB603-C95E-5935-BDC1-8C2D37BE86BF}" dt="2024-06-27T02:26:34.964" v="10"/>
          <ac:spMkLst>
            <pc:docMk/>
            <pc:sldMk cId="109857222" sldId="256"/>
            <ac:spMk id="6" creationId="{B0C04892-4C5D-78D7-A871-4E5515AB4752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6:33.527" v="7"/>
          <ac:spMkLst>
            <pc:docMk/>
            <pc:sldMk cId="109857222" sldId="256"/>
            <ac:spMk id="11" creationId="{665DBBEF-238B-476B-96AB-8AAC3224ECE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6:33.527" v="7"/>
          <ac:spMkLst>
            <pc:docMk/>
            <pc:sldMk cId="109857222" sldId="256"/>
            <ac:spMk id="13" creationId="{3FCFB1DE-0B7E-48CC-BA90-B2AB0889F9D6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6:34.886" v="9"/>
          <ac:spMkLst>
            <pc:docMk/>
            <pc:sldMk cId="109857222" sldId="256"/>
            <ac:spMk id="15" creationId="{023569C8-0F3D-4050-94E9-266BC2A83350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6:34.886" v="9"/>
          <ac:spMkLst>
            <pc:docMk/>
            <pc:sldMk cId="109857222" sldId="256"/>
            <ac:spMk id="16" creationId="{295D3A5B-8711-48A3-ABD6-39982B1748C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96" creationId="{D6F5F07B-A917-442C-82D5-5719737E9E6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97" creationId="{B7E0C296-2B1B-4589-84EA-239D878496D5}"/>
          </ac:spMkLst>
        </pc:spChg>
        <pc:spChg chg="add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104" creationId="{0AF4F2BA-3C03-4E2C-8ABC-0949B61B3C5E}"/>
          </ac:spMkLst>
        </pc:spChg>
        <pc:spChg chg="add">
          <ac:chgData name="Hayley  Smith" userId="S::hayleys@missionreadyhq.com::0892deb0-d318-4c8d-a116-58788d1926a9" providerId="AD" clId="Web-{C59FB603-C95E-5935-BDC1-8C2D37BE86BF}" dt="2024-06-27T02:27:09.777" v="24"/>
          <ac:spMkLst>
            <pc:docMk/>
            <pc:sldMk cId="109857222" sldId="256"/>
            <ac:spMk id="108" creationId="{B40A8CA7-7D5A-43B0-A1A0-B558ECA9EED1}"/>
          </ac:spMkLst>
        </pc:spChg>
        <pc:grpChg chg="add del">
          <ac:chgData name="Hayley  Smith" userId="S::hayleys@missionreadyhq.com::0892deb0-d318-4c8d-a116-58788d1926a9" providerId="AD" clId="Web-{C59FB603-C95E-5935-BDC1-8C2D37BE86BF}" dt="2024-06-27T02:27:09.777" v="24"/>
          <ac:grpSpMkLst>
            <pc:docMk/>
            <pc:sldMk cId="109857222" sldId="256"/>
            <ac:grpSpMk id="98" creationId="{3CDD339A-0D5C-435F-B70C-6498DB974BEE}"/>
          </ac:grpSpMkLst>
        </pc:grpChg>
        <pc:picChg chg="add del mod">
          <ac:chgData name="Hayley  Smith" userId="S::hayleys@missionreadyhq.com::0892deb0-d318-4c8d-a116-58788d1926a9" providerId="AD" clId="Web-{C59FB603-C95E-5935-BDC1-8C2D37BE86BF}" dt="2024-06-27T02:26:19.901" v="5"/>
          <ac:picMkLst>
            <pc:docMk/>
            <pc:sldMk cId="109857222" sldId="256"/>
            <ac:picMk id="4" creationId="{93F36D65-81B9-3683-EB4A-11B9964A4C73}"/>
          </ac:picMkLst>
        </pc:picChg>
        <pc:picChg chg="add mod ord">
          <ac:chgData name="Hayley  Smith" userId="S::hayleys@missionreadyhq.com::0892deb0-d318-4c8d-a116-58788d1926a9" providerId="AD" clId="Web-{C59FB603-C95E-5935-BDC1-8C2D37BE86BF}" dt="2024-06-27T02:27:09.777" v="24"/>
          <ac:picMkLst>
            <pc:docMk/>
            <pc:sldMk cId="109857222" sldId="256"/>
            <ac:picMk id="5" creationId="{B346984C-1EE1-3F36-B579-C58C1DFEFF1C}"/>
          </ac:picMkLst>
        </pc:picChg>
        <pc:cxnChg chg="add">
          <ac:chgData name="Hayley  Smith" userId="S::hayleys@missionreadyhq.com::0892deb0-d318-4c8d-a116-58788d1926a9" providerId="AD" clId="Web-{C59FB603-C95E-5935-BDC1-8C2D37BE86BF}" dt="2024-06-27T02:27:09.777" v="24"/>
          <ac:cxnSpMkLst>
            <pc:docMk/>
            <pc:sldMk cId="109857222" sldId="256"/>
            <ac:cxnSpMk id="106" creationId="{A07787ED-5EDC-4C54-AD87-55B60D0FE397}"/>
          </ac:cxnSpMkLst>
        </pc:cxnChg>
      </pc:sldChg>
      <pc:sldChg chg="addSp delSp modSp new del mod setBg modClrScheme delDesignElem chgLayout">
        <pc:chgData name="Hayley  Smith" userId="S::hayleys@missionreadyhq.com::0892deb0-d318-4c8d-a116-58788d1926a9" providerId="AD" clId="Web-{C59FB603-C95E-5935-BDC1-8C2D37BE86BF}" dt="2024-06-27T06:13:14.150" v="692"/>
        <pc:sldMkLst>
          <pc:docMk/>
          <pc:sldMk cId="1070674365" sldId="257"/>
        </pc:sldMkLst>
        <pc:spChg chg="mod ord">
          <ac:chgData name="Hayley  Smith" userId="S::hayleys@missionreadyhq.com::0892deb0-d318-4c8d-a116-58788d1926a9" providerId="AD" clId="Web-{C59FB603-C95E-5935-BDC1-8C2D37BE86BF}" dt="2024-06-27T05:50:29.519" v="568"/>
          <ac:spMkLst>
            <pc:docMk/>
            <pc:sldMk cId="1070674365" sldId="257"/>
            <ac:spMk id="2" creationId="{C4DD4BA9-C617-731C-1FF0-570C89399B06}"/>
          </ac:spMkLst>
        </pc:spChg>
        <pc:spChg chg="del mod">
          <ac:chgData name="Hayley  Smith" userId="S::hayleys@missionreadyhq.com::0892deb0-d318-4c8d-a116-58788d1926a9" providerId="AD" clId="Web-{C59FB603-C95E-5935-BDC1-8C2D37BE86BF}" dt="2024-06-27T02:34:06.320" v="157"/>
          <ac:spMkLst>
            <pc:docMk/>
            <pc:sldMk cId="1070674365" sldId="257"/>
            <ac:spMk id="3" creationId="{BD14F1FA-6FED-56BB-70B0-BC8AEADD44B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41.325" v="27"/>
          <ac:spMkLst>
            <pc:docMk/>
            <pc:sldMk cId="1070674365" sldId="257"/>
            <ac:spMk id="8" creationId="{CECF0FC6-D57B-48B6-9036-F4FFD91A4B3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41.325" v="27"/>
          <ac:spMkLst>
            <pc:docMk/>
            <pc:sldMk cId="1070674365" sldId="257"/>
            <ac:spMk id="10" creationId="{717A211C-5863-4303-AC3D-AEBFDF6D6A4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41.325" v="27"/>
          <ac:spMkLst>
            <pc:docMk/>
            <pc:sldMk cId="1070674365" sldId="257"/>
            <ac:spMk id="12" creationId="{70FA2369-10B3-4A99-93ED-036A92FD9C47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59.810" v="29"/>
          <ac:spMkLst>
            <pc:docMk/>
            <pc:sldMk cId="1070674365" sldId="257"/>
            <ac:spMk id="14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59.810" v="29"/>
          <ac:spMkLst>
            <pc:docMk/>
            <pc:sldMk cId="1070674365" sldId="257"/>
            <ac:spMk id="15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7:59.810" v="29"/>
          <ac:spMkLst>
            <pc:docMk/>
            <pc:sldMk cId="1070674365" sldId="257"/>
            <ac:spMk id="16" creationId="{9B834327-03F1-4931-8261-971373A5A69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8:02.435" v="31"/>
          <ac:spMkLst>
            <pc:docMk/>
            <pc:sldMk cId="1070674365" sldId="257"/>
            <ac:spMk id="18" creationId="{C8DD82D3-D002-45B0-B16A-82B3DA4EFDDB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28:02.435" v="31"/>
          <ac:spMkLst>
            <pc:docMk/>
            <pc:sldMk cId="1070674365" sldId="257"/>
            <ac:spMk id="20" creationId="{14552793-7DFF-4EC7-AC69-D34A75D01880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5:50:29.519" v="568"/>
          <ac:spMkLst>
            <pc:docMk/>
            <pc:sldMk cId="1070674365" sldId="257"/>
            <ac:spMk id="22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5:50:29.519" v="568"/>
          <ac:spMkLst>
            <pc:docMk/>
            <pc:sldMk cId="1070674365" sldId="257"/>
            <ac:spMk id="23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5:50:29.519" v="568"/>
          <ac:spMkLst>
            <pc:docMk/>
            <pc:sldMk cId="1070674365" sldId="257"/>
            <ac:spMk id="24" creationId="{9B834327-03F1-4931-8261-971373A5A694}"/>
          </ac:spMkLst>
        </pc:spChg>
        <pc:graphicFrameChg chg="add mod ord modGraphic">
          <ac:chgData name="Hayley  Smith" userId="S::hayleys@missionreadyhq.com::0892deb0-d318-4c8d-a116-58788d1926a9" providerId="AD" clId="Web-{C59FB603-C95E-5935-BDC1-8C2D37BE86BF}" dt="2024-06-27T05:50:41.113" v="570" actId="14100"/>
          <ac:graphicFrameMkLst>
            <pc:docMk/>
            <pc:sldMk cId="1070674365" sldId="257"/>
            <ac:graphicFrameMk id="26" creationId="{F95FEC8B-4A08-BBD6-7CB2-4324171AD05E}"/>
          </ac:graphicFrameMkLst>
        </pc:graphicFrameChg>
        <pc:cxnChg chg="add del">
          <ac:chgData name="Hayley  Smith" userId="S::hayleys@missionreadyhq.com::0892deb0-d318-4c8d-a116-58788d1926a9" providerId="AD" clId="Web-{C59FB603-C95E-5935-BDC1-8C2D37BE86BF}" dt="2024-06-27T02:28:02.435" v="31"/>
          <ac:cxnSpMkLst>
            <pc:docMk/>
            <pc:sldMk cId="1070674365" sldId="257"/>
            <ac:cxnSpMk id="19" creationId="{9F09C252-16FE-4557-AD6D-BB5CA773496C}"/>
          </ac:cxnSpMkLst>
        </pc:cxnChg>
      </pc:sldChg>
      <pc:sldChg chg="addSp delSp modSp new mod setBg">
        <pc:chgData name="Hayley  Smith" userId="S::hayleys@missionreadyhq.com::0892deb0-d318-4c8d-a116-58788d1926a9" providerId="AD" clId="Web-{C59FB603-C95E-5935-BDC1-8C2D37BE86BF}" dt="2024-06-27T13:23:32.823" v="920"/>
        <pc:sldMkLst>
          <pc:docMk/>
          <pc:sldMk cId="3903679700" sldId="258"/>
        </pc:sldMkLst>
        <pc:spChg chg="mod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2" creationId="{1F0E6561-A2DC-D673-3C17-D0C149BEAB1B}"/>
          </ac:spMkLst>
        </pc:spChg>
        <pc:spChg chg="add del mod">
          <ac:chgData name="Hayley  Smith" userId="S::hayleys@missionreadyhq.com::0892deb0-d318-4c8d-a116-58788d1926a9" providerId="AD" clId="Web-{C59FB603-C95E-5935-BDC1-8C2D37BE86BF}" dt="2024-06-27T06:16:48.531" v="703"/>
          <ac:spMkLst>
            <pc:docMk/>
            <pc:sldMk cId="3903679700" sldId="258"/>
            <ac:spMk id="3" creationId="{A5F0252B-09E1-DDED-EA08-7F8332FEF4A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211" v="160"/>
          <ac:spMkLst>
            <pc:docMk/>
            <pc:sldMk cId="3903679700" sldId="258"/>
            <ac:spMk id="8" creationId="{CECF0FC6-D57B-48B6-9036-F4FFD91A4B3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211" v="160"/>
          <ac:spMkLst>
            <pc:docMk/>
            <pc:sldMk cId="3903679700" sldId="258"/>
            <ac:spMk id="10" creationId="{717A211C-5863-4303-AC3D-AEBFDF6D6A4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211" v="160"/>
          <ac:spMkLst>
            <pc:docMk/>
            <pc:sldMk cId="3903679700" sldId="258"/>
            <ac:spMk id="12" creationId="{70FA2369-10B3-4A99-93ED-036A92FD9C47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195" v="159"/>
          <ac:spMkLst>
            <pc:docMk/>
            <pc:sldMk cId="3903679700" sldId="258"/>
            <ac:spMk id="17" creationId="{F5FE1B2C-7BC1-4AE2-9A50-2A4A70A9D6A1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2:34:25.195" v="159"/>
          <ac:spMkLst>
            <pc:docMk/>
            <pc:sldMk cId="3903679700" sldId="258"/>
            <ac:spMk id="19" creationId="{97E8244A-2C81-4C0E-A929-3EC8EFF3556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31" v="703"/>
          <ac:spMkLst>
            <pc:docMk/>
            <pc:sldMk cId="3903679700" sldId="258"/>
            <ac:spMk id="23" creationId="{3741B58E-3B65-4A01-A276-975AB2CF8A0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31" v="703"/>
          <ac:spMkLst>
            <pc:docMk/>
            <pc:sldMk cId="3903679700" sldId="258"/>
            <ac:spMk id="24" creationId="{7AAC67C3-831B-4AB1-A259-DFB839CAFAF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31" v="703"/>
          <ac:spMkLst>
            <pc:docMk/>
            <pc:sldMk cId="3903679700" sldId="258"/>
            <ac:spMk id="25" creationId="{FCAEED9E-BB91-43A0-911B-1ACD8803E3CE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35.562" v="698"/>
          <ac:spMkLst>
            <pc:docMk/>
            <pc:sldMk cId="3903679700" sldId="258"/>
            <ac:spMk id="31" creationId="{DFEBD0D2-AA2A-4936-A509-D629383EFFA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35.562" v="698"/>
          <ac:spMkLst>
            <pc:docMk/>
            <pc:sldMk cId="3903679700" sldId="258"/>
            <ac:spMk id="35" creationId="{86506110-E6E1-4309-83FA-C6B068FA341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39.609" v="700"/>
          <ac:spMkLst>
            <pc:docMk/>
            <pc:sldMk cId="3903679700" sldId="258"/>
            <ac:spMk id="37" creationId="{DFEBD0D2-AA2A-4936-A509-D629383EFFA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39.609" v="700"/>
          <ac:spMkLst>
            <pc:docMk/>
            <pc:sldMk cId="3903679700" sldId="258"/>
            <ac:spMk id="39" creationId="{86506110-E6E1-4309-83FA-C6B068FA341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00" v="702"/>
          <ac:spMkLst>
            <pc:docMk/>
            <pc:sldMk cId="3903679700" sldId="258"/>
            <ac:spMk id="42" creationId="{67B74F2B-9534-4540-96B0-5C8E958B940F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00" v="702"/>
          <ac:spMkLst>
            <pc:docMk/>
            <pc:sldMk cId="3903679700" sldId="258"/>
            <ac:spMk id="45" creationId="{A5F0252B-09E1-DDED-EA08-7F8332FEF4A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6:48.500" v="702"/>
          <ac:spMkLst>
            <pc:docMk/>
            <pc:sldMk cId="3903679700" sldId="258"/>
            <ac:spMk id="46" creationId="{C1B60310-C5C3-46A0-A452-2A0B008434D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48" creationId="{3741B58E-3B65-4A01-A276-975AB2CF8A08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49" creationId="{7AAC67C3-831B-4AB1-A259-DFB839CAFAF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51" creationId="{FCAEED9E-BB91-43A0-911B-1ACD8803E3CE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56" creationId="{B0E58038-8ACE-4AD9-B404-25C603550D83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3:32.823" v="920"/>
          <ac:spMkLst>
            <pc:docMk/>
            <pc:sldMk cId="3903679700" sldId="258"/>
            <ac:spMk id="60" creationId="{82BCDE19-2810-4337-9C49-8589C421767D}"/>
          </ac:spMkLst>
        </pc:spChg>
        <pc:graphicFrameChg chg="add del">
          <ac:chgData name="Hayley  Smith" userId="S::hayleys@missionreadyhq.com::0892deb0-d318-4c8d-a116-58788d1926a9" providerId="AD" clId="Web-{C59FB603-C95E-5935-BDC1-8C2D37BE86BF}" dt="2024-06-27T06:16:35.562" v="698"/>
          <ac:graphicFrameMkLst>
            <pc:docMk/>
            <pc:sldMk cId="3903679700" sldId="258"/>
            <ac:graphicFrameMk id="27" creationId="{D72395FF-EDF8-74F6-07EE-86EDC2729FE4}"/>
          </ac:graphicFrameMkLst>
        </pc:graphicFrameChg>
        <pc:graphicFrameChg chg="add del">
          <ac:chgData name="Hayley  Smith" userId="S::hayleys@missionreadyhq.com::0892deb0-d318-4c8d-a116-58788d1926a9" providerId="AD" clId="Web-{C59FB603-C95E-5935-BDC1-8C2D37BE86BF}" dt="2024-06-27T06:16:39.609" v="700"/>
          <ac:graphicFrameMkLst>
            <pc:docMk/>
            <pc:sldMk cId="3903679700" sldId="258"/>
            <ac:graphicFrameMk id="40" creationId="{3CB9DDE2-5EB5-FEA0-B971-E84F4ADD5E70}"/>
          </ac:graphicFrameMkLst>
        </pc:graphicFrameChg>
        <pc:graphicFrameChg chg="add mod modGraphic">
          <ac:chgData name="Hayley  Smith" userId="S::hayleys@missionreadyhq.com::0892deb0-d318-4c8d-a116-58788d1926a9" providerId="AD" clId="Web-{C59FB603-C95E-5935-BDC1-8C2D37BE86BF}" dt="2024-06-27T13:23:32.823" v="920"/>
          <ac:graphicFrameMkLst>
            <pc:docMk/>
            <pc:sldMk cId="3903679700" sldId="258"/>
            <ac:graphicFrameMk id="50" creationId="{8C17F440-ABD9-0099-FDF9-729AF446370E}"/>
          </ac:graphicFrameMkLst>
        </pc:graphicFrameChg>
        <pc:picChg chg="add del">
          <ac:chgData name="Hayley  Smith" userId="S::hayleys@missionreadyhq.com::0892deb0-d318-4c8d-a116-58788d1926a9" providerId="AD" clId="Web-{C59FB603-C95E-5935-BDC1-8C2D37BE86BF}" dt="2024-06-27T06:16:48.500" v="702"/>
          <ac:picMkLst>
            <pc:docMk/>
            <pc:sldMk cId="3903679700" sldId="258"/>
            <ac:picMk id="43" creationId="{0B1A4AF3-DB78-63F6-C61F-9FBCDEAF0840}"/>
          </ac:picMkLst>
        </pc:picChg>
        <pc:cxnChg chg="add del">
          <ac:chgData name="Hayley  Smith" userId="S::hayleys@missionreadyhq.com::0892deb0-d318-4c8d-a116-58788d1926a9" providerId="AD" clId="Web-{C59FB603-C95E-5935-BDC1-8C2D37BE86BF}" dt="2024-06-27T02:34:25.195" v="159"/>
          <ac:cxnSpMkLst>
            <pc:docMk/>
            <pc:sldMk cId="3903679700" sldId="258"/>
            <ac:cxnSpMk id="21" creationId="{02CC3441-26B3-4381-B3DF-8AE3C288BC0D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06:16:35.562" v="698"/>
          <ac:cxnSpMkLst>
            <pc:docMk/>
            <pc:sldMk cId="3903679700" sldId="258"/>
            <ac:cxnSpMk id="33" creationId="{2752F38C-F560-47AA-90AD-209F39C04150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06:16:39.609" v="700"/>
          <ac:cxnSpMkLst>
            <pc:docMk/>
            <pc:sldMk cId="3903679700" sldId="258"/>
            <ac:cxnSpMk id="38" creationId="{2752F38C-F560-47AA-90AD-209F39C04150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06:16:48.500" v="702"/>
          <ac:cxnSpMkLst>
            <pc:docMk/>
            <pc:sldMk cId="3903679700" sldId="258"/>
            <ac:cxnSpMk id="44" creationId="{33BECB2B-2CFA-412C-880F-C4B60974936F}"/>
          </ac:cxnSpMkLst>
        </pc:cxnChg>
        <pc:cxnChg chg="add">
          <ac:chgData name="Hayley  Smith" userId="S::hayleys@missionreadyhq.com::0892deb0-d318-4c8d-a116-58788d1926a9" providerId="AD" clId="Web-{C59FB603-C95E-5935-BDC1-8C2D37BE86BF}" dt="2024-06-27T13:23:32.823" v="920"/>
          <ac:cxnSpMkLst>
            <pc:docMk/>
            <pc:sldMk cId="3903679700" sldId="258"/>
            <ac:cxnSpMk id="58" creationId="{38A34772-9011-42B5-AA63-FD6DEC92EE72}"/>
          </ac:cxnSpMkLst>
        </pc:cxnChg>
      </pc:sldChg>
      <pc:sldChg chg="addSp delSp modSp new mod setBg setClrOvrMap">
        <pc:chgData name="Hayley  Smith" userId="S::hayleys@missionreadyhq.com::0892deb0-d318-4c8d-a116-58788d1926a9" providerId="AD" clId="Web-{C59FB603-C95E-5935-BDC1-8C2D37BE86BF}" dt="2024-06-27T13:24:44.653" v="925"/>
        <pc:sldMkLst>
          <pc:docMk/>
          <pc:sldMk cId="1145314864" sldId="259"/>
        </pc:sldMkLst>
        <pc:spChg chg="mod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2" creationId="{35181852-6D20-7A23-68FB-674AC5A2FE99}"/>
          </ac:spMkLst>
        </pc:spChg>
        <pc:spChg chg="add del mod">
          <ac:chgData name="Hayley  Smith" userId="S::hayleys@missionreadyhq.com::0892deb0-d318-4c8d-a116-58788d1926a9" providerId="AD" clId="Web-{C59FB603-C95E-5935-BDC1-8C2D37BE86BF}" dt="2024-06-27T02:33:11.193" v="154"/>
          <ac:spMkLst>
            <pc:docMk/>
            <pc:sldMk cId="1145314864" sldId="259"/>
            <ac:spMk id="3" creationId="{AD557943-0479-A32E-5E55-45D49F4C27AF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21:40.320" v="892"/>
          <ac:spMkLst>
            <pc:docMk/>
            <pc:sldMk cId="1145314864" sldId="259"/>
            <ac:spMk id="14" creationId="{DFEBD0D2-AA2A-4936-A509-D629383EFFA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21:31.789" v="890"/>
          <ac:spMkLst>
            <pc:docMk/>
            <pc:sldMk cId="1145314864" sldId="259"/>
            <ac:spMk id="15" creationId="{0F6F1E82-F603-49E4-9641-09EEA984A3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21:40.320" v="892"/>
          <ac:spMkLst>
            <pc:docMk/>
            <pc:sldMk cId="1145314864" sldId="259"/>
            <ac:spMk id="18" creationId="{86506110-E6E1-4309-83FA-C6B068FA341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21:31.789" v="890"/>
          <ac:spMkLst>
            <pc:docMk/>
            <pc:sldMk cId="1145314864" sldId="259"/>
            <ac:spMk id="19" creationId="{9D1595AB-90F6-488F-B5E3-F8CFCC8FAA19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23" creationId="{DFEBD0D2-AA2A-4936-A509-D629383EFFA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25" creationId="{86506110-E6E1-4309-83FA-C6B068FA341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0.216" v="922"/>
          <ac:spMkLst>
            <pc:docMk/>
            <pc:sldMk cId="1145314864" sldId="259"/>
            <ac:spMk id="31" creationId="{0F6F1E82-F603-49E4-9641-09EEA984A3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0.216" v="922"/>
          <ac:spMkLst>
            <pc:docMk/>
            <pc:sldMk cId="1145314864" sldId="259"/>
            <ac:spMk id="35" creationId="{9D1595AB-90F6-488F-B5E3-F8CFCC8FAA19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4.591" v="924"/>
          <ac:spMkLst>
            <pc:docMk/>
            <pc:sldMk cId="1145314864" sldId="259"/>
            <ac:spMk id="37" creationId="{0F6F1E82-F603-49E4-9641-09EEA984A3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4:44.591" v="924"/>
          <ac:spMkLst>
            <pc:docMk/>
            <pc:sldMk cId="1145314864" sldId="259"/>
            <ac:spMk id="39" creationId="{9D1595AB-90F6-488F-B5E3-F8CFCC8FAA19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41" creationId="{2B6C9846-B5AB-4E52-988D-F7E5865C9E4B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4:44.653" v="925"/>
          <ac:spMkLst>
            <pc:docMk/>
            <pc:sldMk cId="1145314864" sldId="259"/>
            <ac:spMk id="42" creationId="{6F3D7E8E-8467-4198-87E0-ADC1B60467FC}"/>
          </ac:spMkLst>
        </pc:spChg>
        <pc:graphicFrameChg chg="add del">
          <ac:chgData name="Hayley  Smith" userId="S::hayleys@missionreadyhq.com::0892deb0-d318-4c8d-a116-58788d1926a9" providerId="AD" clId="Web-{C59FB603-C95E-5935-BDC1-8C2D37BE86BF}" dt="2024-06-27T02:32:51.021" v="151"/>
          <ac:graphicFrameMkLst>
            <pc:docMk/>
            <pc:sldMk cId="1145314864" sldId="259"/>
            <ac:graphicFrameMk id="5" creationId="{35B95E71-6B20-46B8-1D6D-BDA0247A1BD7}"/>
          </ac:graphicFrameMkLst>
        </pc:graphicFrameChg>
        <pc:graphicFrameChg chg="add del">
          <ac:chgData name="Hayley  Smith" userId="S::hayleys@missionreadyhq.com::0892deb0-d318-4c8d-a116-58788d1926a9" providerId="AD" clId="Web-{C59FB603-C95E-5935-BDC1-8C2D37BE86BF}" dt="2024-06-27T02:33:11.178" v="153"/>
          <ac:graphicFrameMkLst>
            <pc:docMk/>
            <pc:sldMk cId="1145314864" sldId="259"/>
            <ac:graphicFrameMk id="7" creationId="{C16BD22B-7C65-A5AD-58C3-0DAC507F18BA}"/>
          </ac:graphicFrameMkLst>
        </pc:graphicFrameChg>
        <pc:graphicFrameChg chg="add del modGraphic">
          <ac:chgData name="Hayley  Smith" userId="S::hayleys@missionreadyhq.com::0892deb0-d318-4c8d-a116-58788d1926a9" providerId="AD" clId="Web-{C59FB603-C95E-5935-BDC1-8C2D37BE86BF}" dt="2024-06-27T06:21:40.367" v="893"/>
          <ac:graphicFrameMkLst>
            <pc:docMk/>
            <pc:sldMk cId="1145314864" sldId="259"/>
            <ac:graphicFrameMk id="9" creationId="{35B95E71-6B20-46B8-1D6D-BDA0247A1BD7}"/>
          </ac:graphicFrameMkLst>
        </pc:graphicFrameChg>
        <pc:graphicFrameChg chg="add del">
          <ac:chgData name="Hayley  Smith" userId="S::hayleys@missionreadyhq.com::0892deb0-d318-4c8d-a116-58788d1926a9" providerId="AD" clId="Web-{C59FB603-C95E-5935-BDC1-8C2D37BE86BF}" dt="2024-06-27T06:21:31.789" v="890"/>
          <ac:graphicFrameMkLst>
            <pc:docMk/>
            <pc:sldMk cId="1145314864" sldId="259"/>
            <ac:graphicFrameMk id="11" creationId="{9F292DB6-4B28-8187-EFFD-DDC6940F7D95}"/>
          </ac:graphicFrameMkLst>
        </pc:graphicFrameChg>
        <pc:graphicFrameChg chg="add del">
          <ac:chgData name="Hayley  Smith" userId="S::hayleys@missionreadyhq.com::0892deb0-d318-4c8d-a116-58788d1926a9" providerId="AD" clId="Web-{C59FB603-C95E-5935-BDC1-8C2D37BE86BF}" dt="2024-06-27T06:21:40.320" v="892"/>
          <ac:graphicFrameMkLst>
            <pc:docMk/>
            <pc:sldMk cId="1145314864" sldId="259"/>
            <ac:graphicFrameMk id="21" creationId="{35B95E71-6B20-46B8-1D6D-BDA0247A1BD7}"/>
          </ac:graphicFrameMkLst>
        </pc:graphicFrameChg>
        <pc:graphicFrameChg chg="add mod modGraphic">
          <ac:chgData name="Hayley  Smith" userId="S::hayleys@missionreadyhq.com::0892deb0-d318-4c8d-a116-58788d1926a9" providerId="AD" clId="Web-{C59FB603-C95E-5935-BDC1-8C2D37BE86BF}" dt="2024-06-27T13:24:44.653" v="925"/>
          <ac:graphicFrameMkLst>
            <pc:docMk/>
            <pc:sldMk cId="1145314864" sldId="259"/>
            <ac:graphicFrameMk id="26" creationId="{35B95E71-6B20-46B8-1D6D-BDA0247A1BD7}"/>
          </ac:graphicFrameMkLst>
        </pc:graphicFrameChg>
        <pc:cxnChg chg="add del">
          <ac:chgData name="Hayley  Smith" userId="S::hayleys@missionreadyhq.com::0892deb0-d318-4c8d-a116-58788d1926a9" providerId="AD" clId="Web-{C59FB603-C95E-5935-BDC1-8C2D37BE86BF}" dt="2024-06-27T06:21:40.320" v="892"/>
          <ac:cxnSpMkLst>
            <pc:docMk/>
            <pc:sldMk cId="1145314864" sldId="259"/>
            <ac:cxnSpMk id="16" creationId="{2752F38C-F560-47AA-90AD-209F39C04150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06:21:31.789" v="890"/>
          <ac:cxnSpMkLst>
            <pc:docMk/>
            <pc:sldMk cId="1145314864" sldId="259"/>
            <ac:cxnSpMk id="17" creationId="{C81CFD00-FC30-4AFB-A61F-3127B2C90F71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4:44.653" v="925"/>
          <ac:cxnSpMkLst>
            <pc:docMk/>
            <pc:sldMk cId="1145314864" sldId="259"/>
            <ac:cxnSpMk id="24" creationId="{2752F38C-F560-47AA-90AD-209F39C04150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4:40.216" v="922"/>
          <ac:cxnSpMkLst>
            <pc:docMk/>
            <pc:sldMk cId="1145314864" sldId="259"/>
            <ac:cxnSpMk id="33" creationId="{C81CFD00-FC30-4AFB-A61F-3127B2C90F71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4:44.591" v="924"/>
          <ac:cxnSpMkLst>
            <pc:docMk/>
            <pc:sldMk cId="1145314864" sldId="259"/>
            <ac:cxnSpMk id="38" creationId="{C81CFD00-FC30-4AFB-A61F-3127B2C90F71}"/>
          </ac:cxnSpMkLst>
        </pc:cxnChg>
      </pc:sldChg>
      <pc:sldChg chg="new del">
        <pc:chgData name="Hayley  Smith" userId="S::hayleys@missionreadyhq.com::0892deb0-d318-4c8d-a116-58788d1926a9" providerId="AD" clId="Web-{C59FB603-C95E-5935-BDC1-8C2D37BE86BF}" dt="2024-06-27T02:33:51.944" v="156"/>
        <pc:sldMkLst>
          <pc:docMk/>
          <pc:sldMk cId="739532716" sldId="260"/>
        </pc:sldMkLst>
      </pc:sldChg>
      <pc:sldChg chg="addSp delSp modSp new mod setBg setClrOvrMap">
        <pc:chgData name="Hayley  Smith" userId="S::hayleys@missionreadyhq.com::0892deb0-d318-4c8d-a116-58788d1926a9" providerId="AD" clId="Web-{C59FB603-C95E-5935-BDC1-8C2D37BE86BF}" dt="2024-06-27T13:26:39.797" v="932"/>
        <pc:sldMkLst>
          <pc:docMk/>
          <pc:sldMk cId="3432893393" sldId="261"/>
        </pc:sldMkLst>
        <pc:spChg chg="mod ord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2" creationId="{F103AC43-9914-2EF6-2700-95BE45D3D3C9}"/>
          </ac:spMkLst>
        </pc:spChg>
        <pc:spChg chg="del mod">
          <ac:chgData name="Hayley  Smith" userId="S::hayleys@missionreadyhq.com::0892deb0-d318-4c8d-a116-58788d1926a9" providerId="AD" clId="Web-{C59FB603-C95E-5935-BDC1-8C2D37BE86BF}" dt="2024-06-27T06:58:51.592" v="908"/>
          <ac:spMkLst>
            <pc:docMk/>
            <pc:sldMk cId="3432893393" sldId="261"/>
            <ac:spMk id="3" creationId="{1D15CFEC-8314-D90E-1979-13D20F457DF6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36:09.797" v="905"/>
          <ac:spMkLst>
            <pc:docMk/>
            <pc:sldMk cId="3432893393" sldId="261"/>
            <ac:spMk id="8" creationId="{CECF0FC6-D57B-48B6-9036-F4FFD91A4B3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36:09.797" v="905"/>
          <ac:spMkLst>
            <pc:docMk/>
            <pc:sldMk cId="3432893393" sldId="261"/>
            <ac:spMk id="10" creationId="{717A211C-5863-4303-AC3D-AEBFDF6D6A4C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36:09.797" v="905"/>
          <ac:spMkLst>
            <pc:docMk/>
            <pc:sldMk cId="3432893393" sldId="261"/>
            <ac:spMk id="12" creationId="{70FA2369-10B3-4A99-93ED-036A92FD9C47}"/>
          </ac:spMkLst>
        </pc:spChg>
        <pc:spChg chg="add del mod">
          <ac:chgData name="Hayley  Smith" userId="S::hayleys@missionreadyhq.com::0892deb0-d318-4c8d-a116-58788d1926a9" providerId="AD" clId="Web-{C59FB603-C95E-5935-BDC1-8C2D37BE86BF}" dt="2024-06-27T13:25:45.577" v="927"/>
          <ac:spMkLst>
            <pc:docMk/>
            <pc:sldMk cId="3432893393" sldId="261"/>
            <ac:spMk id="12" creationId="{C81EF5A4-ADED-BC1E-0120-55859FDB6E0F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45.577" v="927"/>
          <ac:spMkLst>
            <pc:docMk/>
            <pc:sldMk cId="3432893393" sldId="261"/>
            <ac:spMk id="17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45.577" v="927"/>
          <ac:spMkLst>
            <pc:docMk/>
            <pc:sldMk cId="3432893393" sldId="261"/>
            <ac:spMk id="19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45.577" v="927"/>
          <ac:spMkLst>
            <pc:docMk/>
            <pc:sldMk cId="3432893393" sldId="261"/>
            <ac:spMk id="21" creationId="{9B834327-03F1-4931-8261-971373A5A694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27" creationId="{39E3965E-AC41-4711-9D10-E25ABB132D86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31" creationId="{6482F060-A4AF-4E0B-B364-7C6BA4AE9C0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81" v="931"/>
          <ac:spMkLst>
            <pc:docMk/>
            <pc:sldMk cId="3432893393" sldId="261"/>
            <ac:spMk id="38" creationId="{39E3965E-AC41-4711-9D10-E25ABB132D86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81" v="931"/>
          <ac:spMkLst>
            <pc:docMk/>
            <pc:sldMk cId="3432893393" sldId="261"/>
            <ac:spMk id="42" creationId="{D5B012D8-7F27-4758-9AC6-C889B154BD7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6:39.781" v="931"/>
          <ac:spMkLst>
            <pc:docMk/>
            <pc:sldMk cId="3432893393" sldId="261"/>
            <ac:spMk id="44" creationId="{4063B759-00FC-46D1-9898-8E8625268FAF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46" creationId="{39E3965E-AC41-4711-9D10-E25ABB132D86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6:39.797" v="932"/>
          <ac:spMkLst>
            <pc:docMk/>
            <pc:sldMk cId="3432893393" sldId="261"/>
            <ac:spMk id="48" creationId="{DFD57664-637D-40CA-83F2-B729A932BD31}"/>
          </ac:spMkLst>
        </pc:spChg>
        <pc:graphicFrameChg chg="add del mod ord modGraphic">
          <ac:chgData name="Hayley  Smith" userId="S::hayleys@missionreadyhq.com::0892deb0-d318-4c8d-a116-58788d1926a9" providerId="AD" clId="Web-{C59FB603-C95E-5935-BDC1-8C2D37BE86BF}" dt="2024-06-27T06:58:56.655" v="909"/>
          <ac:graphicFrameMkLst>
            <pc:docMk/>
            <pc:sldMk cId="3432893393" sldId="261"/>
            <ac:graphicFrameMk id="4" creationId="{564CC30D-1A83-C6E8-A2E7-12510AC59818}"/>
          </ac:graphicFrameMkLst>
        </pc:graphicFrameChg>
        <pc:picChg chg="add mod">
          <ac:chgData name="Hayley  Smith" userId="S::hayleys@missionreadyhq.com::0892deb0-d318-4c8d-a116-58788d1926a9" providerId="AD" clId="Web-{C59FB603-C95E-5935-BDC1-8C2D37BE86BF}" dt="2024-06-27T13:26:39.797" v="932"/>
          <ac:picMkLst>
            <pc:docMk/>
            <pc:sldMk cId="3432893393" sldId="261"/>
            <ac:picMk id="23" creationId="{6EDCBA53-B0AA-3726-E018-1DB10C78F6F9}"/>
          </ac:picMkLst>
        </pc:picChg>
        <pc:cxnChg chg="add del">
          <ac:chgData name="Hayley  Smith" userId="S::hayleys@missionreadyhq.com::0892deb0-d318-4c8d-a116-58788d1926a9" providerId="AD" clId="Web-{C59FB603-C95E-5935-BDC1-8C2D37BE86BF}" dt="2024-06-27T13:26:39.797" v="932"/>
          <ac:cxnSpMkLst>
            <pc:docMk/>
            <pc:sldMk cId="3432893393" sldId="261"/>
            <ac:cxnSpMk id="29" creationId="{1F5DC8C3-BA5F-4EED-BB9A-A14272BD82A1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6:39.797" v="932"/>
          <ac:cxnSpMkLst>
            <pc:docMk/>
            <pc:sldMk cId="3432893393" sldId="261"/>
            <ac:cxnSpMk id="33" creationId="{B9EB6DAA-2F0C-43D5-A577-15D5D2C4E3F5}"/>
          </ac:cxnSpMkLst>
        </pc:cxnChg>
        <pc:cxnChg chg="add del">
          <ac:chgData name="Hayley  Smith" userId="S::hayleys@missionreadyhq.com::0892deb0-d318-4c8d-a116-58788d1926a9" providerId="AD" clId="Web-{C59FB603-C95E-5935-BDC1-8C2D37BE86BF}" dt="2024-06-27T13:26:39.781" v="931"/>
          <ac:cxnSpMkLst>
            <pc:docMk/>
            <pc:sldMk cId="3432893393" sldId="261"/>
            <ac:cxnSpMk id="40" creationId="{1F5DC8C3-BA5F-4EED-BB9A-A14272BD82A1}"/>
          </ac:cxnSpMkLst>
        </pc:cxnChg>
        <pc:cxnChg chg="add">
          <ac:chgData name="Hayley  Smith" userId="S::hayleys@missionreadyhq.com::0892deb0-d318-4c8d-a116-58788d1926a9" providerId="AD" clId="Web-{C59FB603-C95E-5935-BDC1-8C2D37BE86BF}" dt="2024-06-27T13:26:39.797" v="932"/>
          <ac:cxnSpMkLst>
            <pc:docMk/>
            <pc:sldMk cId="3432893393" sldId="261"/>
            <ac:cxnSpMk id="47" creationId="{1F5DC8C3-BA5F-4EED-BB9A-A14272BD82A1}"/>
          </ac:cxnSpMkLst>
        </pc:cxnChg>
        <pc:cxnChg chg="add">
          <ac:chgData name="Hayley  Smith" userId="S::hayleys@missionreadyhq.com::0892deb0-d318-4c8d-a116-58788d1926a9" providerId="AD" clId="Web-{C59FB603-C95E-5935-BDC1-8C2D37BE86BF}" dt="2024-06-27T13:26:39.797" v="932"/>
          <ac:cxnSpMkLst>
            <pc:docMk/>
            <pc:sldMk cId="3432893393" sldId="261"/>
            <ac:cxnSpMk id="49" creationId="{D5B557D3-D7B4-404B-84A1-9BD182BE5B06}"/>
          </ac:cxnSpMkLst>
        </pc:cxnChg>
      </pc:sldChg>
      <pc:sldChg chg="addSp delSp modSp new mod setBg">
        <pc:chgData name="Hayley  Smith" userId="S::hayleys@missionreadyhq.com::0892deb0-d318-4c8d-a116-58788d1926a9" providerId="AD" clId="Web-{C59FB603-C95E-5935-BDC1-8C2D37BE86BF}" dt="2024-06-28T05:32:19.290" v="933" actId="1076"/>
        <pc:sldMkLst>
          <pc:docMk/>
          <pc:sldMk cId="1700622210" sldId="262"/>
        </pc:sldMkLst>
        <pc:spChg chg="mod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2" creationId="{BE7594F2-BF95-2E8F-4AAB-5766BE2DFD16}"/>
          </ac:spMkLst>
        </pc:spChg>
        <pc:spChg chg="del mod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3" creationId="{3D2EC931-C2C1-6792-EAA8-F70BD2FFA191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8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10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12" creationId="{9B834327-03F1-4931-8261-971373A5A694}"/>
          </ac:spMkLst>
        </pc:spChg>
        <pc:spChg chg="add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18" creationId="{DFEBD0D2-AA2A-4936-A509-D629383EFFAA}"/>
          </ac:spMkLst>
        </pc:spChg>
        <pc:spChg chg="add">
          <ac:chgData name="Hayley  Smith" userId="S::hayleys@missionreadyhq.com::0892deb0-d318-4c8d-a116-58788d1926a9" providerId="AD" clId="Web-{C59FB603-C95E-5935-BDC1-8C2D37BE86BF}" dt="2024-06-27T06:12:47.321" v="691"/>
          <ac:spMkLst>
            <pc:docMk/>
            <pc:sldMk cId="1700622210" sldId="262"/>
            <ac:spMk id="22" creationId="{86506110-E6E1-4309-83FA-C6B068FA341C}"/>
          </ac:spMkLst>
        </pc:spChg>
        <pc:graphicFrameChg chg="add mod">
          <ac:chgData name="Hayley  Smith" userId="S::hayleys@missionreadyhq.com::0892deb0-d318-4c8d-a116-58788d1926a9" providerId="AD" clId="Web-{C59FB603-C95E-5935-BDC1-8C2D37BE86BF}" dt="2024-06-28T05:32:19.290" v="933" actId="1076"/>
          <ac:graphicFrameMkLst>
            <pc:docMk/>
            <pc:sldMk cId="1700622210" sldId="262"/>
            <ac:graphicFrameMk id="14" creationId="{2EDE08B8-B29B-10C8-5805-F2BF5D059566}"/>
          </ac:graphicFrameMkLst>
        </pc:graphicFrameChg>
        <pc:cxnChg chg="add">
          <ac:chgData name="Hayley  Smith" userId="S::hayleys@missionreadyhq.com::0892deb0-d318-4c8d-a116-58788d1926a9" providerId="AD" clId="Web-{C59FB603-C95E-5935-BDC1-8C2D37BE86BF}" dt="2024-06-27T06:12:47.321" v="691"/>
          <ac:cxnSpMkLst>
            <pc:docMk/>
            <pc:sldMk cId="1700622210" sldId="262"/>
            <ac:cxnSpMk id="20" creationId="{2752F38C-F560-47AA-90AD-209F39C04150}"/>
          </ac:cxnSpMkLst>
        </pc:cxnChg>
      </pc:sldChg>
      <pc:sldChg chg="addSp delSp modSp new mod setBg">
        <pc:chgData name="Hayley  Smith" userId="S::hayleys@missionreadyhq.com::0892deb0-d318-4c8d-a116-58788d1926a9" providerId="AD" clId="Web-{C59FB603-C95E-5935-BDC1-8C2D37BE86BF}" dt="2024-06-27T13:25:29.686" v="926"/>
        <pc:sldMkLst>
          <pc:docMk/>
          <pc:sldMk cId="3350214825" sldId="263"/>
        </pc:sldMkLst>
        <pc:spChg chg="mod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2" creationId="{A5AFC60B-5DA5-F4B6-2641-403233395AB7}"/>
          </ac:spMkLst>
        </pc:spChg>
        <pc:spChg chg="mod">
          <ac:chgData name="Hayley  Smith" userId="S::hayleys@missionreadyhq.com::0892deb0-d318-4c8d-a116-58788d1926a9" providerId="AD" clId="Web-{C59FB603-C95E-5935-BDC1-8C2D37BE86BF}" dt="2024-06-27T06:22:12.087" v="895"/>
          <ac:spMkLst>
            <pc:docMk/>
            <pc:sldMk cId="3350214825" sldId="263"/>
            <ac:spMk id="3" creationId="{75E4B2E3-652B-C496-9E6B-9824F29FFD4A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8" creationId="{3558DB37-9FEE-48A2-8578-ED04015739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10" creationId="{5F7FCCA6-00E2-4F74-A105-0D769872F243}"/>
          </ac:spMkLst>
        </pc:spChg>
        <pc:spChg chg="add del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12" creationId="{9B834327-03F1-4931-8261-971373A5A694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17" creationId="{3558DB37-9FEE-48A2-8578-ED0401573943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19" creationId="{5F7FCCA6-00E2-4F74-A105-0D769872F243}"/>
          </ac:spMkLst>
        </pc:spChg>
        <pc:spChg chg="add">
          <ac:chgData name="Hayley  Smith" userId="S::hayleys@missionreadyhq.com::0892deb0-d318-4c8d-a116-58788d1926a9" providerId="AD" clId="Web-{C59FB603-C95E-5935-BDC1-8C2D37BE86BF}" dt="2024-06-27T13:25:29.686" v="926"/>
          <ac:spMkLst>
            <pc:docMk/>
            <pc:sldMk cId="3350214825" sldId="263"/>
            <ac:spMk id="21" creationId="{359CEC61-F44B-43B3-B40F-AE38C5AF1D5F}"/>
          </ac:spMkLst>
        </pc:spChg>
      </pc:sldChg>
      <pc:sldMasterChg chg="add del addSldLayout delSldLayout">
        <pc:chgData name="Hayley  Smith" userId="S::hayleys@missionreadyhq.com::0892deb0-d318-4c8d-a116-58788d1926a9" providerId="AD" clId="Web-{C59FB603-C95E-5935-BDC1-8C2D37BE86BF}" dt="2024-06-27T02:26:34.964" v="10"/>
        <pc:sldMasterMkLst>
          <pc:docMk/>
          <pc:sldMasterMk cId="2460954070" sldId="2147483660"/>
        </pc:sldMasterMkLst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964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Hayley  Smith" userId="S::hayleys@missionreadyhq.com::0892deb0-d318-4c8d-a116-58788d1926a9" providerId="AD" clId="Web-{C59FB603-C95E-5935-BDC1-8C2D37BE86BF}" dt="2024-06-27T02:26:33.527" v="7"/>
        <pc:sldMasterMkLst>
          <pc:docMk/>
          <pc:sldMasterMk cId="1228245630" sldId="2147483672"/>
        </pc:sldMasterMkLst>
        <pc:sldLayoutChg chg="add del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2666751034" sldId="2147483673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3301934141" sldId="2147483674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2309838810" sldId="2147483675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2909339755" sldId="2147483676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3846255565" sldId="2147483677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4133088869" sldId="2147483678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427291216" sldId="2147483679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1529755348" sldId="2147483680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3604160527" sldId="2147483681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4179079946" sldId="2147483682"/>
          </pc:sldLayoutMkLst>
        </pc:sldLayoutChg>
        <pc:sldLayoutChg chg="add del replId">
          <pc:chgData name="Hayley  Smith" userId="S::hayleys@missionreadyhq.com::0892deb0-d318-4c8d-a116-58788d1926a9" providerId="AD" clId="Web-{C59FB603-C95E-5935-BDC1-8C2D37BE86BF}" dt="2024-06-27T02:26:33.527" v="7"/>
          <pc:sldLayoutMkLst>
            <pc:docMk/>
            <pc:sldMasterMk cId="1228245630" sldId="2147483672"/>
            <pc:sldLayoutMk cId="530267549" sldId="2147483683"/>
          </pc:sldLayoutMkLst>
        </pc:sldLayoutChg>
      </pc:sldMasterChg>
      <pc:sldMasterChg chg="add del addSldLayout delSldLayout">
        <pc:chgData name="Hayley  Smith" userId="S::hayleys@missionreadyhq.com::0892deb0-d318-4c8d-a116-58788d1926a9" providerId="AD" clId="Web-{C59FB603-C95E-5935-BDC1-8C2D37BE86BF}" dt="2024-06-27T02:26:34.886" v="9"/>
        <pc:sldMasterMkLst>
          <pc:docMk/>
          <pc:sldMasterMk cId="133437878" sldId="2147483685"/>
        </pc:sldMasterMkLst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112809304" sldId="2147483674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3793516699" sldId="2147483675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539434402" sldId="2147483676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1750442007" sldId="2147483677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916681382" sldId="2147483678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1727636400" sldId="2147483679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93378753" sldId="2147483680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2775070090" sldId="2147483681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1841163059" sldId="2147483682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1164104925" sldId="2147483683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6:34.886" v="9"/>
          <pc:sldLayoutMkLst>
            <pc:docMk/>
            <pc:sldMasterMk cId="133437878" sldId="2147483685"/>
            <pc:sldLayoutMk cId="3712733876" sldId="2147483684"/>
          </pc:sldLayoutMkLst>
        </pc:sldLayoutChg>
      </pc:sldMasterChg>
      <pc:sldMasterChg chg="add del addSldLayout delSldLayout">
        <pc:chgData name="Hayley  Smith" userId="S::hayleys@missionreadyhq.com::0892deb0-d318-4c8d-a116-58788d1926a9" providerId="AD" clId="Web-{C59FB603-C95E-5935-BDC1-8C2D37BE86BF}" dt="2024-06-27T02:27:09.777" v="24"/>
        <pc:sldMasterMkLst>
          <pc:docMk/>
          <pc:sldMasterMk cId="1338184595" sldId="2147483763"/>
        </pc:sldMasterMkLst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1974239032" sldId="2147483752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706512788" sldId="2147483753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1923326621" sldId="2147483754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253426293" sldId="2147483755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3535013437" sldId="2147483756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2253055474" sldId="2147483757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536438790" sldId="2147483758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3628059682" sldId="2147483759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770264674" sldId="2147483760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3057231457" sldId="2147483761"/>
          </pc:sldLayoutMkLst>
        </pc:sldLayoutChg>
        <pc:sldLayoutChg chg="add del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338184595" sldId="2147483763"/>
            <pc:sldLayoutMk cId="3698143922" sldId="2147483762"/>
          </pc:sldLayoutMkLst>
        </pc:sldLayoutChg>
      </pc:sldMasterChg>
      <pc:sldMasterChg chg="add addSldLayout">
        <pc:chgData name="Hayley  Smith" userId="S::hayleys@missionreadyhq.com::0892deb0-d318-4c8d-a116-58788d1926a9" providerId="AD" clId="Web-{C59FB603-C95E-5935-BDC1-8C2D37BE86BF}" dt="2024-06-27T02:27:09.777" v="24"/>
        <pc:sldMasterMkLst>
          <pc:docMk/>
          <pc:sldMasterMk cId="118797394" sldId="2147483800"/>
        </pc:sldMasterMkLst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1212586399" sldId="2147483789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328497747" sldId="2147483790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1593654463" sldId="2147483791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452067822" sldId="2147483792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493731923" sldId="2147483793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2498917603" sldId="2147483794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2119220898" sldId="2147483795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3582111005" sldId="2147483796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1177457396" sldId="2147483797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3112993203" sldId="2147483798"/>
          </pc:sldLayoutMkLst>
        </pc:sldLayoutChg>
        <pc:sldLayoutChg chg="add">
          <pc:chgData name="Hayley  Smith" userId="S::hayleys@missionreadyhq.com::0892deb0-d318-4c8d-a116-58788d1926a9" providerId="AD" clId="Web-{C59FB603-C95E-5935-BDC1-8C2D37BE86BF}" dt="2024-06-27T02:27:09.777" v="24"/>
          <pc:sldLayoutMkLst>
            <pc:docMk/>
            <pc:sldMasterMk cId="118797394" sldId="2147483800"/>
            <pc:sldLayoutMk cId="2057814707" sldId="214748379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19EBE-CFD3-4C92-985F-C35366438C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2BC5C0B-0E31-4841-8A18-02C97907B347}">
      <dgm:prSet/>
      <dgm:spPr/>
      <dgm:t>
        <a:bodyPr/>
        <a:lstStyle/>
        <a:p>
          <a:r>
            <a:rPr lang="en-US"/>
            <a:t>Customers: Primary users to obtain insurance quotes.</a:t>
          </a:r>
        </a:p>
      </dgm:t>
    </dgm:pt>
    <dgm:pt modelId="{891B4553-895B-4CDD-9E54-6D1B0DF49BDC}" type="parTrans" cxnId="{923FAEC5-9B69-485F-8333-21DC94F31D2E}">
      <dgm:prSet/>
      <dgm:spPr/>
      <dgm:t>
        <a:bodyPr/>
        <a:lstStyle/>
        <a:p>
          <a:endParaRPr lang="en-US"/>
        </a:p>
      </dgm:t>
    </dgm:pt>
    <dgm:pt modelId="{F209F7E0-ADBA-4F62-82AB-5AC36ECFE57E}" type="sibTrans" cxnId="{923FAEC5-9B69-485F-8333-21DC94F31D2E}">
      <dgm:prSet/>
      <dgm:spPr/>
      <dgm:t>
        <a:bodyPr/>
        <a:lstStyle/>
        <a:p>
          <a:endParaRPr lang="en-US"/>
        </a:p>
      </dgm:t>
    </dgm:pt>
    <dgm:pt modelId="{774C1D78-91A7-4BC8-A8A9-1F84751C0509}">
      <dgm:prSet/>
      <dgm:spPr/>
      <dgm:t>
        <a:bodyPr/>
        <a:lstStyle/>
        <a:p>
          <a:r>
            <a:rPr lang="en-US"/>
            <a:t>Turners: Oversee the apps development, maintenance and integration with existing systems. </a:t>
          </a:r>
        </a:p>
      </dgm:t>
    </dgm:pt>
    <dgm:pt modelId="{402B5446-3EB6-4952-AC32-776DBFA54021}" type="parTrans" cxnId="{4143EC59-D6E4-407C-B532-A8E2A66A4409}">
      <dgm:prSet/>
      <dgm:spPr/>
      <dgm:t>
        <a:bodyPr/>
        <a:lstStyle/>
        <a:p>
          <a:endParaRPr lang="en-US"/>
        </a:p>
      </dgm:t>
    </dgm:pt>
    <dgm:pt modelId="{E660FDC3-DDD7-4364-82A1-3C274592F2FF}" type="sibTrans" cxnId="{4143EC59-D6E4-407C-B532-A8E2A66A4409}">
      <dgm:prSet/>
      <dgm:spPr/>
      <dgm:t>
        <a:bodyPr/>
        <a:lstStyle/>
        <a:p>
          <a:endParaRPr lang="en-US"/>
        </a:p>
      </dgm:t>
    </dgm:pt>
    <dgm:pt modelId="{295CB607-6D44-4639-ADF4-C75A99B62155}">
      <dgm:prSet/>
      <dgm:spPr/>
      <dgm:t>
        <a:bodyPr/>
        <a:lstStyle/>
        <a:p>
          <a:r>
            <a:rPr lang="en-US"/>
            <a:t>Developers and Designers: responsible for creating the app and making sure it is a user-friendly interface and efficient functionality.</a:t>
          </a:r>
        </a:p>
      </dgm:t>
    </dgm:pt>
    <dgm:pt modelId="{A679B2E3-BA6B-49BE-A2F2-C7602FC1D5B5}" type="parTrans" cxnId="{D2B76889-09DE-4F21-BF5F-0066850AE688}">
      <dgm:prSet/>
      <dgm:spPr/>
      <dgm:t>
        <a:bodyPr/>
        <a:lstStyle/>
        <a:p>
          <a:endParaRPr lang="en-US"/>
        </a:p>
      </dgm:t>
    </dgm:pt>
    <dgm:pt modelId="{CFB976ED-D14D-40BF-A558-7137C1CB57FB}" type="sibTrans" cxnId="{D2B76889-09DE-4F21-BF5F-0066850AE688}">
      <dgm:prSet/>
      <dgm:spPr/>
      <dgm:t>
        <a:bodyPr/>
        <a:lstStyle/>
        <a:p>
          <a:endParaRPr lang="en-US"/>
        </a:p>
      </dgm:t>
    </dgm:pt>
    <dgm:pt modelId="{D3328D3B-375D-4531-A06A-7D53867AD6A6}">
      <dgm:prSet/>
      <dgm:spPr/>
      <dgm:t>
        <a:bodyPr/>
        <a:lstStyle/>
        <a:p>
          <a:r>
            <a:rPr lang="en-US"/>
            <a:t>Data Providers: to determine vehicle values the app would need access to reliable automative database.</a:t>
          </a:r>
        </a:p>
      </dgm:t>
    </dgm:pt>
    <dgm:pt modelId="{CB20688F-1443-4928-8C68-71CFA1CFF36C}" type="parTrans" cxnId="{1BBB597B-E182-493D-B323-9AFEEB5C9EC7}">
      <dgm:prSet/>
      <dgm:spPr/>
      <dgm:t>
        <a:bodyPr/>
        <a:lstStyle/>
        <a:p>
          <a:endParaRPr lang="en-US"/>
        </a:p>
      </dgm:t>
    </dgm:pt>
    <dgm:pt modelId="{0E916C60-9BB3-4C60-A226-049F560D33CC}" type="sibTrans" cxnId="{1BBB597B-E182-493D-B323-9AFEEB5C9EC7}">
      <dgm:prSet/>
      <dgm:spPr/>
      <dgm:t>
        <a:bodyPr/>
        <a:lstStyle/>
        <a:p>
          <a:endParaRPr lang="en-US"/>
        </a:p>
      </dgm:t>
    </dgm:pt>
    <dgm:pt modelId="{7CAC429F-04BE-4B8F-B3A5-A1C7FE945CC0}">
      <dgm:prSet/>
      <dgm:spPr/>
      <dgm:t>
        <a:bodyPr/>
        <a:lstStyle/>
        <a:p>
          <a:r>
            <a:rPr lang="en-US"/>
            <a:t>Regulatory Authorities: compliance with insurance regulations is essential and would need to review and approve the apps features and data handling practices.</a:t>
          </a:r>
        </a:p>
      </dgm:t>
    </dgm:pt>
    <dgm:pt modelId="{BDEC1ED2-8698-48D4-9C7D-67811ABBE40F}" type="parTrans" cxnId="{1079467F-5B83-4AFE-BE12-1CA4ADDF9D92}">
      <dgm:prSet/>
      <dgm:spPr/>
      <dgm:t>
        <a:bodyPr/>
        <a:lstStyle/>
        <a:p>
          <a:endParaRPr lang="en-US"/>
        </a:p>
      </dgm:t>
    </dgm:pt>
    <dgm:pt modelId="{D1E2BFA9-7CC4-43EA-ACFA-9A19043791F8}" type="sibTrans" cxnId="{1079467F-5B83-4AFE-BE12-1CA4ADDF9D92}">
      <dgm:prSet/>
      <dgm:spPr/>
      <dgm:t>
        <a:bodyPr/>
        <a:lstStyle/>
        <a:p>
          <a:endParaRPr lang="en-US"/>
        </a:p>
      </dgm:t>
    </dgm:pt>
    <dgm:pt modelId="{A7469C69-69A8-46A2-98A9-71417A201660}">
      <dgm:prSet/>
      <dgm:spPr/>
      <dgm:t>
        <a:bodyPr/>
        <a:lstStyle/>
        <a:p>
          <a:r>
            <a:rPr lang="en-US"/>
            <a:t>Marketing and Sales Teams: These teams would promote the app to potential users and ensure adoption. Their feedback during development would be valuable.</a:t>
          </a:r>
        </a:p>
      </dgm:t>
    </dgm:pt>
    <dgm:pt modelId="{67D2A950-49B4-4C5E-9B4B-F6B212D2636A}" type="parTrans" cxnId="{DBEAE1F3-03B9-43D0-BA17-4541E9FF2E03}">
      <dgm:prSet/>
      <dgm:spPr/>
      <dgm:t>
        <a:bodyPr/>
        <a:lstStyle/>
        <a:p>
          <a:endParaRPr lang="en-US"/>
        </a:p>
      </dgm:t>
    </dgm:pt>
    <dgm:pt modelId="{0E41D455-9E72-4B9E-B911-CE2E64BC6C62}" type="sibTrans" cxnId="{DBEAE1F3-03B9-43D0-BA17-4541E9FF2E03}">
      <dgm:prSet/>
      <dgm:spPr/>
      <dgm:t>
        <a:bodyPr/>
        <a:lstStyle/>
        <a:p>
          <a:endParaRPr lang="en-US"/>
        </a:p>
      </dgm:t>
    </dgm:pt>
    <dgm:pt modelId="{BE6618CE-F47E-422A-8FC3-4FCA6C83D29C}" type="pres">
      <dgm:prSet presAssocID="{A3319EBE-CFD3-4C92-985F-C35366438CB9}" presName="root" presStyleCnt="0">
        <dgm:presLayoutVars>
          <dgm:dir/>
          <dgm:resizeHandles val="exact"/>
        </dgm:presLayoutVars>
      </dgm:prSet>
      <dgm:spPr/>
    </dgm:pt>
    <dgm:pt modelId="{E8154CB5-3A1C-4D69-A615-DDFEE8D0F1DC}" type="pres">
      <dgm:prSet presAssocID="{82BC5C0B-0E31-4841-8A18-02C97907B347}" presName="compNode" presStyleCnt="0"/>
      <dgm:spPr/>
    </dgm:pt>
    <dgm:pt modelId="{298A301E-775E-4E1C-A200-44509BC61A40}" type="pres">
      <dgm:prSet presAssocID="{82BC5C0B-0E31-4841-8A18-02C97907B347}" presName="bgRect" presStyleLbl="bgShp" presStyleIdx="0" presStyleCnt="6"/>
      <dgm:spPr/>
    </dgm:pt>
    <dgm:pt modelId="{ABA2A532-C059-4933-8B4C-E6432C7628CE}" type="pres">
      <dgm:prSet presAssocID="{82BC5C0B-0E31-4841-8A18-02C97907B34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09436B0-6090-47E3-8C07-B7057495E233}" type="pres">
      <dgm:prSet presAssocID="{82BC5C0B-0E31-4841-8A18-02C97907B347}" presName="spaceRect" presStyleCnt="0"/>
      <dgm:spPr/>
    </dgm:pt>
    <dgm:pt modelId="{9D1123F4-7F15-4678-A034-86EBB18C0777}" type="pres">
      <dgm:prSet presAssocID="{82BC5C0B-0E31-4841-8A18-02C97907B347}" presName="parTx" presStyleLbl="revTx" presStyleIdx="0" presStyleCnt="6">
        <dgm:presLayoutVars>
          <dgm:chMax val="0"/>
          <dgm:chPref val="0"/>
        </dgm:presLayoutVars>
      </dgm:prSet>
      <dgm:spPr/>
    </dgm:pt>
    <dgm:pt modelId="{3EBA70CB-0AB3-4BD1-8BE9-512236AD1FCE}" type="pres">
      <dgm:prSet presAssocID="{F209F7E0-ADBA-4F62-82AB-5AC36ECFE57E}" presName="sibTrans" presStyleCnt="0"/>
      <dgm:spPr/>
    </dgm:pt>
    <dgm:pt modelId="{B2518AEF-109A-4D14-A255-88AC3E619D6A}" type="pres">
      <dgm:prSet presAssocID="{774C1D78-91A7-4BC8-A8A9-1F84751C0509}" presName="compNode" presStyleCnt="0"/>
      <dgm:spPr/>
    </dgm:pt>
    <dgm:pt modelId="{171C38DC-7DED-455F-AD65-1787773BE174}" type="pres">
      <dgm:prSet presAssocID="{774C1D78-91A7-4BC8-A8A9-1F84751C0509}" presName="bgRect" presStyleLbl="bgShp" presStyleIdx="1" presStyleCnt="6"/>
      <dgm:spPr/>
    </dgm:pt>
    <dgm:pt modelId="{69033840-7FBC-41B1-AA49-6E2A356EC286}" type="pres">
      <dgm:prSet presAssocID="{774C1D78-91A7-4BC8-A8A9-1F84751C050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F5ED78A-0AEF-41B0-8819-49BDC4E46FA6}" type="pres">
      <dgm:prSet presAssocID="{774C1D78-91A7-4BC8-A8A9-1F84751C0509}" presName="spaceRect" presStyleCnt="0"/>
      <dgm:spPr/>
    </dgm:pt>
    <dgm:pt modelId="{1B059F6A-7BBF-4C6A-8E79-1F52E2559D7D}" type="pres">
      <dgm:prSet presAssocID="{774C1D78-91A7-4BC8-A8A9-1F84751C0509}" presName="parTx" presStyleLbl="revTx" presStyleIdx="1" presStyleCnt="6">
        <dgm:presLayoutVars>
          <dgm:chMax val="0"/>
          <dgm:chPref val="0"/>
        </dgm:presLayoutVars>
      </dgm:prSet>
      <dgm:spPr/>
    </dgm:pt>
    <dgm:pt modelId="{D0C79AA4-55B0-4586-A366-598EBFFA730A}" type="pres">
      <dgm:prSet presAssocID="{E660FDC3-DDD7-4364-82A1-3C274592F2FF}" presName="sibTrans" presStyleCnt="0"/>
      <dgm:spPr/>
    </dgm:pt>
    <dgm:pt modelId="{28A0EF84-E787-4682-A108-4E7AAF40CCDC}" type="pres">
      <dgm:prSet presAssocID="{295CB607-6D44-4639-ADF4-C75A99B62155}" presName="compNode" presStyleCnt="0"/>
      <dgm:spPr/>
    </dgm:pt>
    <dgm:pt modelId="{AC3C7656-BDB2-4D28-96E5-79EB4F5027B3}" type="pres">
      <dgm:prSet presAssocID="{295CB607-6D44-4639-ADF4-C75A99B62155}" presName="bgRect" presStyleLbl="bgShp" presStyleIdx="2" presStyleCnt="6"/>
      <dgm:spPr/>
    </dgm:pt>
    <dgm:pt modelId="{005C6B22-82FD-4EB7-9A0C-B0E33B79EB28}" type="pres">
      <dgm:prSet presAssocID="{295CB607-6D44-4639-ADF4-C75A99B6215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BE0A80E-3FEE-48AB-8AB2-DA199F70A27C}" type="pres">
      <dgm:prSet presAssocID="{295CB607-6D44-4639-ADF4-C75A99B62155}" presName="spaceRect" presStyleCnt="0"/>
      <dgm:spPr/>
    </dgm:pt>
    <dgm:pt modelId="{AEEBF60A-C0E2-464A-B73B-D6CFF7A62C34}" type="pres">
      <dgm:prSet presAssocID="{295CB607-6D44-4639-ADF4-C75A99B62155}" presName="parTx" presStyleLbl="revTx" presStyleIdx="2" presStyleCnt="6">
        <dgm:presLayoutVars>
          <dgm:chMax val="0"/>
          <dgm:chPref val="0"/>
        </dgm:presLayoutVars>
      </dgm:prSet>
      <dgm:spPr/>
    </dgm:pt>
    <dgm:pt modelId="{BD55AF4A-A392-4D3C-B37E-31A09FB7E5A0}" type="pres">
      <dgm:prSet presAssocID="{CFB976ED-D14D-40BF-A558-7137C1CB57FB}" presName="sibTrans" presStyleCnt="0"/>
      <dgm:spPr/>
    </dgm:pt>
    <dgm:pt modelId="{5E6BE5CF-0E77-4705-B8C7-C8416B326A79}" type="pres">
      <dgm:prSet presAssocID="{D3328D3B-375D-4531-A06A-7D53867AD6A6}" presName="compNode" presStyleCnt="0"/>
      <dgm:spPr/>
    </dgm:pt>
    <dgm:pt modelId="{C0F70767-D418-4C3D-A0A5-5B0BF1FA5FF5}" type="pres">
      <dgm:prSet presAssocID="{D3328D3B-375D-4531-A06A-7D53867AD6A6}" presName="bgRect" presStyleLbl="bgShp" presStyleIdx="3" presStyleCnt="6"/>
      <dgm:spPr/>
    </dgm:pt>
    <dgm:pt modelId="{17AC4F68-B0A7-4F77-ADCB-AD71FB239644}" type="pres">
      <dgm:prSet presAssocID="{D3328D3B-375D-4531-A06A-7D53867AD6A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997E1C-22B3-49AE-98CD-4D84A6A7AC8E}" type="pres">
      <dgm:prSet presAssocID="{D3328D3B-375D-4531-A06A-7D53867AD6A6}" presName="spaceRect" presStyleCnt="0"/>
      <dgm:spPr/>
    </dgm:pt>
    <dgm:pt modelId="{0CDB45E8-C274-4C82-A4D2-9BB9645B5C03}" type="pres">
      <dgm:prSet presAssocID="{D3328D3B-375D-4531-A06A-7D53867AD6A6}" presName="parTx" presStyleLbl="revTx" presStyleIdx="3" presStyleCnt="6">
        <dgm:presLayoutVars>
          <dgm:chMax val="0"/>
          <dgm:chPref val="0"/>
        </dgm:presLayoutVars>
      </dgm:prSet>
      <dgm:spPr/>
    </dgm:pt>
    <dgm:pt modelId="{D3391527-DB9C-4C75-AD13-40FB0F07AC1D}" type="pres">
      <dgm:prSet presAssocID="{0E916C60-9BB3-4C60-A226-049F560D33CC}" presName="sibTrans" presStyleCnt="0"/>
      <dgm:spPr/>
    </dgm:pt>
    <dgm:pt modelId="{A1AD8B2A-C2E4-476A-9AA1-C09145224619}" type="pres">
      <dgm:prSet presAssocID="{7CAC429F-04BE-4B8F-B3A5-A1C7FE945CC0}" presName="compNode" presStyleCnt="0"/>
      <dgm:spPr/>
    </dgm:pt>
    <dgm:pt modelId="{198B97BB-D134-42F8-A899-6C84C8763AE7}" type="pres">
      <dgm:prSet presAssocID="{7CAC429F-04BE-4B8F-B3A5-A1C7FE945CC0}" presName="bgRect" presStyleLbl="bgShp" presStyleIdx="4" presStyleCnt="6"/>
      <dgm:spPr/>
    </dgm:pt>
    <dgm:pt modelId="{7719B285-BD15-4936-A79F-A35A0B39E6AC}" type="pres">
      <dgm:prSet presAssocID="{7CAC429F-04BE-4B8F-B3A5-A1C7FE945CC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1731DA4-4A14-4AAA-B73E-C9A58C09A1CC}" type="pres">
      <dgm:prSet presAssocID="{7CAC429F-04BE-4B8F-B3A5-A1C7FE945CC0}" presName="spaceRect" presStyleCnt="0"/>
      <dgm:spPr/>
    </dgm:pt>
    <dgm:pt modelId="{E07F5122-8ED4-4A77-A872-7D5556A62786}" type="pres">
      <dgm:prSet presAssocID="{7CAC429F-04BE-4B8F-B3A5-A1C7FE945CC0}" presName="parTx" presStyleLbl="revTx" presStyleIdx="4" presStyleCnt="6">
        <dgm:presLayoutVars>
          <dgm:chMax val="0"/>
          <dgm:chPref val="0"/>
        </dgm:presLayoutVars>
      </dgm:prSet>
      <dgm:spPr/>
    </dgm:pt>
    <dgm:pt modelId="{1DE334E7-907B-4BCB-9CD1-DC71B2CF7314}" type="pres">
      <dgm:prSet presAssocID="{D1E2BFA9-7CC4-43EA-ACFA-9A19043791F8}" presName="sibTrans" presStyleCnt="0"/>
      <dgm:spPr/>
    </dgm:pt>
    <dgm:pt modelId="{6EC244B9-1C4A-4C06-BFE3-3AF10701EC07}" type="pres">
      <dgm:prSet presAssocID="{A7469C69-69A8-46A2-98A9-71417A201660}" presName="compNode" presStyleCnt="0"/>
      <dgm:spPr/>
    </dgm:pt>
    <dgm:pt modelId="{AC2A3537-1B96-4774-8698-676FF31C999C}" type="pres">
      <dgm:prSet presAssocID="{A7469C69-69A8-46A2-98A9-71417A201660}" presName="bgRect" presStyleLbl="bgShp" presStyleIdx="5" presStyleCnt="6"/>
      <dgm:spPr/>
    </dgm:pt>
    <dgm:pt modelId="{0B3ECF7A-9B2D-4FA1-9A8E-061F10119785}" type="pres">
      <dgm:prSet presAssocID="{A7469C69-69A8-46A2-98A9-71417A20166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D10491F-277A-465B-9B55-A0322494E19D}" type="pres">
      <dgm:prSet presAssocID="{A7469C69-69A8-46A2-98A9-71417A201660}" presName="spaceRect" presStyleCnt="0"/>
      <dgm:spPr/>
    </dgm:pt>
    <dgm:pt modelId="{F2AAD7BE-E1A9-4F8D-A90F-754EAAFF0593}" type="pres">
      <dgm:prSet presAssocID="{A7469C69-69A8-46A2-98A9-71417A20166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EC89B2C-A4CD-4776-9AEB-BC7226EC62BA}" type="presOf" srcId="{774C1D78-91A7-4BC8-A8A9-1F84751C0509}" destId="{1B059F6A-7BBF-4C6A-8E79-1F52E2559D7D}" srcOrd="0" destOrd="0" presId="urn:microsoft.com/office/officeart/2018/2/layout/IconVerticalSolidList"/>
    <dgm:cxn modelId="{5F9C9131-9DC6-4ACC-9951-72CBDDD4673F}" type="presOf" srcId="{295CB607-6D44-4639-ADF4-C75A99B62155}" destId="{AEEBF60A-C0E2-464A-B73B-D6CFF7A62C34}" srcOrd="0" destOrd="0" presId="urn:microsoft.com/office/officeart/2018/2/layout/IconVerticalSolidList"/>
    <dgm:cxn modelId="{A6983D79-2F91-46CB-863C-6B02FA16506E}" type="presOf" srcId="{A3319EBE-CFD3-4C92-985F-C35366438CB9}" destId="{BE6618CE-F47E-422A-8FC3-4FCA6C83D29C}" srcOrd="0" destOrd="0" presId="urn:microsoft.com/office/officeart/2018/2/layout/IconVerticalSolidList"/>
    <dgm:cxn modelId="{4143EC59-D6E4-407C-B532-A8E2A66A4409}" srcId="{A3319EBE-CFD3-4C92-985F-C35366438CB9}" destId="{774C1D78-91A7-4BC8-A8A9-1F84751C0509}" srcOrd="1" destOrd="0" parTransId="{402B5446-3EB6-4952-AC32-776DBFA54021}" sibTransId="{E660FDC3-DDD7-4364-82A1-3C274592F2FF}"/>
    <dgm:cxn modelId="{1BBB597B-E182-493D-B323-9AFEEB5C9EC7}" srcId="{A3319EBE-CFD3-4C92-985F-C35366438CB9}" destId="{D3328D3B-375D-4531-A06A-7D53867AD6A6}" srcOrd="3" destOrd="0" parTransId="{CB20688F-1443-4928-8C68-71CFA1CFF36C}" sibTransId="{0E916C60-9BB3-4C60-A226-049F560D33CC}"/>
    <dgm:cxn modelId="{1079467F-5B83-4AFE-BE12-1CA4ADDF9D92}" srcId="{A3319EBE-CFD3-4C92-985F-C35366438CB9}" destId="{7CAC429F-04BE-4B8F-B3A5-A1C7FE945CC0}" srcOrd="4" destOrd="0" parTransId="{BDEC1ED2-8698-48D4-9C7D-67811ABBE40F}" sibTransId="{D1E2BFA9-7CC4-43EA-ACFA-9A19043791F8}"/>
    <dgm:cxn modelId="{D2B76889-09DE-4F21-BF5F-0066850AE688}" srcId="{A3319EBE-CFD3-4C92-985F-C35366438CB9}" destId="{295CB607-6D44-4639-ADF4-C75A99B62155}" srcOrd="2" destOrd="0" parTransId="{A679B2E3-BA6B-49BE-A2F2-C7602FC1D5B5}" sibTransId="{CFB976ED-D14D-40BF-A558-7137C1CB57FB}"/>
    <dgm:cxn modelId="{01979EA2-06A2-456F-9963-5F8CDF3EB294}" type="presOf" srcId="{A7469C69-69A8-46A2-98A9-71417A201660}" destId="{F2AAD7BE-E1A9-4F8D-A90F-754EAAFF0593}" srcOrd="0" destOrd="0" presId="urn:microsoft.com/office/officeart/2018/2/layout/IconVerticalSolidList"/>
    <dgm:cxn modelId="{70CFC9AB-C490-4FEE-AEE8-0433DC11964C}" type="presOf" srcId="{82BC5C0B-0E31-4841-8A18-02C97907B347}" destId="{9D1123F4-7F15-4678-A034-86EBB18C0777}" srcOrd="0" destOrd="0" presId="urn:microsoft.com/office/officeart/2018/2/layout/IconVerticalSolidList"/>
    <dgm:cxn modelId="{923FAEC5-9B69-485F-8333-21DC94F31D2E}" srcId="{A3319EBE-CFD3-4C92-985F-C35366438CB9}" destId="{82BC5C0B-0E31-4841-8A18-02C97907B347}" srcOrd="0" destOrd="0" parTransId="{891B4553-895B-4CDD-9E54-6D1B0DF49BDC}" sibTransId="{F209F7E0-ADBA-4F62-82AB-5AC36ECFE57E}"/>
    <dgm:cxn modelId="{4EC9ADD3-FF4A-40A8-94BC-D543526049B8}" type="presOf" srcId="{D3328D3B-375D-4531-A06A-7D53867AD6A6}" destId="{0CDB45E8-C274-4C82-A4D2-9BB9645B5C03}" srcOrd="0" destOrd="0" presId="urn:microsoft.com/office/officeart/2018/2/layout/IconVerticalSolidList"/>
    <dgm:cxn modelId="{DBEAE1F3-03B9-43D0-BA17-4541E9FF2E03}" srcId="{A3319EBE-CFD3-4C92-985F-C35366438CB9}" destId="{A7469C69-69A8-46A2-98A9-71417A201660}" srcOrd="5" destOrd="0" parTransId="{67D2A950-49B4-4C5E-9B4B-F6B212D2636A}" sibTransId="{0E41D455-9E72-4B9E-B911-CE2E64BC6C62}"/>
    <dgm:cxn modelId="{03D6C6F6-C181-414F-B8C8-988710002B19}" type="presOf" srcId="{7CAC429F-04BE-4B8F-B3A5-A1C7FE945CC0}" destId="{E07F5122-8ED4-4A77-A872-7D5556A62786}" srcOrd="0" destOrd="0" presId="urn:microsoft.com/office/officeart/2018/2/layout/IconVerticalSolidList"/>
    <dgm:cxn modelId="{6597C73B-74A0-4A6E-8418-FB9D4D8363C5}" type="presParOf" srcId="{BE6618CE-F47E-422A-8FC3-4FCA6C83D29C}" destId="{E8154CB5-3A1C-4D69-A615-DDFEE8D0F1DC}" srcOrd="0" destOrd="0" presId="urn:microsoft.com/office/officeart/2018/2/layout/IconVerticalSolidList"/>
    <dgm:cxn modelId="{46DF7FEE-0254-4A31-B349-80A2991999F8}" type="presParOf" srcId="{E8154CB5-3A1C-4D69-A615-DDFEE8D0F1DC}" destId="{298A301E-775E-4E1C-A200-44509BC61A40}" srcOrd="0" destOrd="0" presId="urn:microsoft.com/office/officeart/2018/2/layout/IconVerticalSolidList"/>
    <dgm:cxn modelId="{116B334E-B3F2-47A2-A2D8-4F11CC87CDD0}" type="presParOf" srcId="{E8154CB5-3A1C-4D69-A615-DDFEE8D0F1DC}" destId="{ABA2A532-C059-4933-8B4C-E6432C7628CE}" srcOrd="1" destOrd="0" presId="urn:microsoft.com/office/officeart/2018/2/layout/IconVerticalSolidList"/>
    <dgm:cxn modelId="{B11ACA29-31DE-4B17-8A35-066E4A0604F7}" type="presParOf" srcId="{E8154CB5-3A1C-4D69-A615-DDFEE8D0F1DC}" destId="{209436B0-6090-47E3-8C07-B7057495E233}" srcOrd="2" destOrd="0" presId="urn:microsoft.com/office/officeart/2018/2/layout/IconVerticalSolidList"/>
    <dgm:cxn modelId="{4A1D0901-7E39-40A5-BC24-F4900D302290}" type="presParOf" srcId="{E8154CB5-3A1C-4D69-A615-DDFEE8D0F1DC}" destId="{9D1123F4-7F15-4678-A034-86EBB18C0777}" srcOrd="3" destOrd="0" presId="urn:microsoft.com/office/officeart/2018/2/layout/IconVerticalSolidList"/>
    <dgm:cxn modelId="{4CE24220-9703-49F6-BE9E-851340511C3C}" type="presParOf" srcId="{BE6618CE-F47E-422A-8FC3-4FCA6C83D29C}" destId="{3EBA70CB-0AB3-4BD1-8BE9-512236AD1FCE}" srcOrd="1" destOrd="0" presId="urn:microsoft.com/office/officeart/2018/2/layout/IconVerticalSolidList"/>
    <dgm:cxn modelId="{E9B9758A-954D-4419-B6D3-E8A9A12670BF}" type="presParOf" srcId="{BE6618CE-F47E-422A-8FC3-4FCA6C83D29C}" destId="{B2518AEF-109A-4D14-A255-88AC3E619D6A}" srcOrd="2" destOrd="0" presId="urn:microsoft.com/office/officeart/2018/2/layout/IconVerticalSolidList"/>
    <dgm:cxn modelId="{D2ECB65D-F2EA-4329-8043-F6081E726DC1}" type="presParOf" srcId="{B2518AEF-109A-4D14-A255-88AC3E619D6A}" destId="{171C38DC-7DED-455F-AD65-1787773BE174}" srcOrd="0" destOrd="0" presId="urn:microsoft.com/office/officeart/2018/2/layout/IconVerticalSolidList"/>
    <dgm:cxn modelId="{AA963E33-56C4-40AE-9AE9-D527CE508EF7}" type="presParOf" srcId="{B2518AEF-109A-4D14-A255-88AC3E619D6A}" destId="{69033840-7FBC-41B1-AA49-6E2A356EC286}" srcOrd="1" destOrd="0" presId="urn:microsoft.com/office/officeart/2018/2/layout/IconVerticalSolidList"/>
    <dgm:cxn modelId="{AA0FF7F8-279C-4B29-8EF0-E16BADC81A7B}" type="presParOf" srcId="{B2518AEF-109A-4D14-A255-88AC3E619D6A}" destId="{FF5ED78A-0AEF-41B0-8819-49BDC4E46FA6}" srcOrd="2" destOrd="0" presId="urn:microsoft.com/office/officeart/2018/2/layout/IconVerticalSolidList"/>
    <dgm:cxn modelId="{FFDB9C6D-680F-49FF-AB2C-CD6EAE55FC46}" type="presParOf" srcId="{B2518AEF-109A-4D14-A255-88AC3E619D6A}" destId="{1B059F6A-7BBF-4C6A-8E79-1F52E2559D7D}" srcOrd="3" destOrd="0" presId="urn:microsoft.com/office/officeart/2018/2/layout/IconVerticalSolidList"/>
    <dgm:cxn modelId="{B7BAA1C6-DCD1-4468-80D5-D388F824851B}" type="presParOf" srcId="{BE6618CE-F47E-422A-8FC3-4FCA6C83D29C}" destId="{D0C79AA4-55B0-4586-A366-598EBFFA730A}" srcOrd="3" destOrd="0" presId="urn:microsoft.com/office/officeart/2018/2/layout/IconVerticalSolidList"/>
    <dgm:cxn modelId="{B7B4CF80-4F58-4522-9A64-B032BF056DB1}" type="presParOf" srcId="{BE6618CE-F47E-422A-8FC3-4FCA6C83D29C}" destId="{28A0EF84-E787-4682-A108-4E7AAF40CCDC}" srcOrd="4" destOrd="0" presId="urn:microsoft.com/office/officeart/2018/2/layout/IconVerticalSolidList"/>
    <dgm:cxn modelId="{2CF36236-44EF-4613-A55F-C837F71D60D7}" type="presParOf" srcId="{28A0EF84-E787-4682-A108-4E7AAF40CCDC}" destId="{AC3C7656-BDB2-4D28-96E5-79EB4F5027B3}" srcOrd="0" destOrd="0" presId="urn:microsoft.com/office/officeart/2018/2/layout/IconVerticalSolidList"/>
    <dgm:cxn modelId="{D686C5BE-8567-436A-88D7-95C3ABE0EDB7}" type="presParOf" srcId="{28A0EF84-E787-4682-A108-4E7AAF40CCDC}" destId="{005C6B22-82FD-4EB7-9A0C-B0E33B79EB28}" srcOrd="1" destOrd="0" presId="urn:microsoft.com/office/officeart/2018/2/layout/IconVerticalSolidList"/>
    <dgm:cxn modelId="{7F57BE26-703A-4609-9745-531A99344394}" type="presParOf" srcId="{28A0EF84-E787-4682-A108-4E7AAF40CCDC}" destId="{BBE0A80E-3FEE-48AB-8AB2-DA199F70A27C}" srcOrd="2" destOrd="0" presId="urn:microsoft.com/office/officeart/2018/2/layout/IconVerticalSolidList"/>
    <dgm:cxn modelId="{DAD22291-6B54-48AC-8B75-B2E7F15D5E87}" type="presParOf" srcId="{28A0EF84-E787-4682-A108-4E7AAF40CCDC}" destId="{AEEBF60A-C0E2-464A-B73B-D6CFF7A62C34}" srcOrd="3" destOrd="0" presId="urn:microsoft.com/office/officeart/2018/2/layout/IconVerticalSolidList"/>
    <dgm:cxn modelId="{0AE17CAF-29F1-471B-BC81-29DF152BF545}" type="presParOf" srcId="{BE6618CE-F47E-422A-8FC3-4FCA6C83D29C}" destId="{BD55AF4A-A392-4D3C-B37E-31A09FB7E5A0}" srcOrd="5" destOrd="0" presId="urn:microsoft.com/office/officeart/2018/2/layout/IconVerticalSolidList"/>
    <dgm:cxn modelId="{C473B1B1-A9CC-4420-A39C-BA1B69C9A8F3}" type="presParOf" srcId="{BE6618CE-F47E-422A-8FC3-4FCA6C83D29C}" destId="{5E6BE5CF-0E77-4705-B8C7-C8416B326A79}" srcOrd="6" destOrd="0" presId="urn:microsoft.com/office/officeart/2018/2/layout/IconVerticalSolidList"/>
    <dgm:cxn modelId="{855B8835-2602-40D6-A4A8-9BA640EF4253}" type="presParOf" srcId="{5E6BE5CF-0E77-4705-B8C7-C8416B326A79}" destId="{C0F70767-D418-4C3D-A0A5-5B0BF1FA5FF5}" srcOrd="0" destOrd="0" presId="urn:microsoft.com/office/officeart/2018/2/layout/IconVerticalSolidList"/>
    <dgm:cxn modelId="{36E0903A-D83E-4827-B0C7-E5EF4F36D62E}" type="presParOf" srcId="{5E6BE5CF-0E77-4705-B8C7-C8416B326A79}" destId="{17AC4F68-B0A7-4F77-ADCB-AD71FB239644}" srcOrd="1" destOrd="0" presId="urn:microsoft.com/office/officeart/2018/2/layout/IconVerticalSolidList"/>
    <dgm:cxn modelId="{0F13E5D9-D23C-4CB2-9B30-91C38675EDEC}" type="presParOf" srcId="{5E6BE5CF-0E77-4705-B8C7-C8416B326A79}" destId="{A7997E1C-22B3-49AE-98CD-4D84A6A7AC8E}" srcOrd="2" destOrd="0" presId="urn:microsoft.com/office/officeart/2018/2/layout/IconVerticalSolidList"/>
    <dgm:cxn modelId="{72965DCA-FFEC-4B8B-8608-9803614ABB1F}" type="presParOf" srcId="{5E6BE5CF-0E77-4705-B8C7-C8416B326A79}" destId="{0CDB45E8-C274-4C82-A4D2-9BB9645B5C03}" srcOrd="3" destOrd="0" presId="urn:microsoft.com/office/officeart/2018/2/layout/IconVerticalSolidList"/>
    <dgm:cxn modelId="{3CE421BE-C55B-4DA8-9E66-F413A0D194BB}" type="presParOf" srcId="{BE6618CE-F47E-422A-8FC3-4FCA6C83D29C}" destId="{D3391527-DB9C-4C75-AD13-40FB0F07AC1D}" srcOrd="7" destOrd="0" presId="urn:microsoft.com/office/officeart/2018/2/layout/IconVerticalSolidList"/>
    <dgm:cxn modelId="{10DAA2B1-FACF-485D-813D-1B5FD812FE84}" type="presParOf" srcId="{BE6618CE-F47E-422A-8FC3-4FCA6C83D29C}" destId="{A1AD8B2A-C2E4-476A-9AA1-C09145224619}" srcOrd="8" destOrd="0" presId="urn:microsoft.com/office/officeart/2018/2/layout/IconVerticalSolidList"/>
    <dgm:cxn modelId="{C116CC46-6805-42A9-84CC-D4604EB5D04A}" type="presParOf" srcId="{A1AD8B2A-C2E4-476A-9AA1-C09145224619}" destId="{198B97BB-D134-42F8-A899-6C84C8763AE7}" srcOrd="0" destOrd="0" presId="urn:microsoft.com/office/officeart/2018/2/layout/IconVerticalSolidList"/>
    <dgm:cxn modelId="{E95932C2-27B8-47CA-A897-BE9FA4AD0EFE}" type="presParOf" srcId="{A1AD8B2A-C2E4-476A-9AA1-C09145224619}" destId="{7719B285-BD15-4936-A79F-A35A0B39E6AC}" srcOrd="1" destOrd="0" presId="urn:microsoft.com/office/officeart/2018/2/layout/IconVerticalSolidList"/>
    <dgm:cxn modelId="{86CD4B09-9A42-4E59-9827-D547DE19E8A1}" type="presParOf" srcId="{A1AD8B2A-C2E4-476A-9AA1-C09145224619}" destId="{41731DA4-4A14-4AAA-B73E-C9A58C09A1CC}" srcOrd="2" destOrd="0" presId="urn:microsoft.com/office/officeart/2018/2/layout/IconVerticalSolidList"/>
    <dgm:cxn modelId="{08E96DEE-CFAB-4FCC-97DA-26A16175FC49}" type="presParOf" srcId="{A1AD8B2A-C2E4-476A-9AA1-C09145224619}" destId="{E07F5122-8ED4-4A77-A872-7D5556A62786}" srcOrd="3" destOrd="0" presId="urn:microsoft.com/office/officeart/2018/2/layout/IconVerticalSolidList"/>
    <dgm:cxn modelId="{1E7227A3-BBBF-45BE-8F1D-342CA7BD96B5}" type="presParOf" srcId="{BE6618CE-F47E-422A-8FC3-4FCA6C83D29C}" destId="{1DE334E7-907B-4BCB-9CD1-DC71B2CF7314}" srcOrd="9" destOrd="0" presId="urn:microsoft.com/office/officeart/2018/2/layout/IconVerticalSolidList"/>
    <dgm:cxn modelId="{C6215FC6-5DFF-4841-940D-0D24E507F8AB}" type="presParOf" srcId="{BE6618CE-F47E-422A-8FC3-4FCA6C83D29C}" destId="{6EC244B9-1C4A-4C06-BFE3-3AF10701EC07}" srcOrd="10" destOrd="0" presId="urn:microsoft.com/office/officeart/2018/2/layout/IconVerticalSolidList"/>
    <dgm:cxn modelId="{EAB69F9C-D3A4-418B-851F-A13A68FC1CA6}" type="presParOf" srcId="{6EC244B9-1C4A-4C06-BFE3-3AF10701EC07}" destId="{AC2A3537-1B96-4774-8698-676FF31C999C}" srcOrd="0" destOrd="0" presId="urn:microsoft.com/office/officeart/2018/2/layout/IconVerticalSolidList"/>
    <dgm:cxn modelId="{7AF96E5B-F7EE-4FC4-A85B-BBA84B69E4F0}" type="presParOf" srcId="{6EC244B9-1C4A-4C06-BFE3-3AF10701EC07}" destId="{0B3ECF7A-9B2D-4FA1-9A8E-061F10119785}" srcOrd="1" destOrd="0" presId="urn:microsoft.com/office/officeart/2018/2/layout/IconVerticalSolidList"/>
    <dgm:cxn modelId="{A26FD0D7-3B47-43DC-8CBE-E2C17A3C3ACE}" type="presParOf" srcId="{6EC244B9-1C4A-4C06-BFE3-3AF10701EC07}" destId="{BD10491F-277A-465B-9B55-A0322494E19D}" srcOrd="2" destOrd="0" presId="urn:microsoft.com/office/officeart/2018/2/layout/IconVerticalSolidList"/>
    <dgm:cxn modelId="{A9B577FB-1689-42EB-AC96-9C48EFB87007}" type="presParOf" srcId="{6EC244B9-1C4A-4C06-BFE3-3AF10701EC07}" destId="{F2AAD7BE-E1A9-4F8D-A90F-754EAAFF05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26EA7-E085-4252-97F4-346F3E6F738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9EB4A28-3371-4834-A51F-219E610CA784}">
      <dgm:prSet/>
      <dgm:spPr/>
      <dgm:t>
        <a:bodyPr/>
        <a:lstStyle/>
        <a:p>
          <a:r>
            <a:rPr lang="en-US" b="1"/>
            <a:t>Project Goals and Scope</a:t>
          </a:r>
          <a:r>
            <a:rPr lang="en-US"/>
            <a:t>: Understand the project’s purpose, objectives, and desired outcomes. Define clear boundaries for what’s in scope and what’s not.</a:t>
          </a:r>
        </a:p>
      </dgm:t>
    </dgm:pt>
    <dgm:pt modelId="{1E620105-23C2-4534-B38B-087539D91E5D}" type="parTrans" cxnId="{B2EA2649-5C75-48F0-B728-92FB97FB7BA9}">
      <dgm:prSet/>
      <dgm:spPr/>
      <dgm:t>
        <a:bodyPr/>
        <a:lstStyle/>
        <a:p>
          <a:endParaRPr lang="en-US"/>
        </a:p>
      </dgm:t>
    </dgm:pt>
    <dgm:pt modelId="{C61F2AA4-09B5-439F-8153-C3E7BB8861C1}" type="sibTrans" cxnId="{B2EA2649-5C75-48F0-B728-92FB97FB7BA9}">
      <dgm:prSet/>
      <dgm:spPr/>
      <dgm:t>
        <a:bodyPr/>
        <a:lstStyle/>
        <a:p>
          <a:endParaRPr lang="en-US"/>
        </a:p>
      </dgm:t>
    </dgm:pt>
    <dgm:pt modelId="{E0070B67-D2C2-4754-98D0-4C25EEB7B7D0}">
      <dgm:prSet/>
      <dgm:spPr/>
      <dgm:t>
        <a:bodyPr/>
        <a:lstStyle/>
        <a:p>
          <a:r>
            <a:rPr lang="en-US" b="1"/>
            <a:t>Stakeholders and Roles</a:t>
          </a:r>
          <a:r>
            <a:rPr lang="en-US"/>
            <a:t>: Identify key stakeholders, their roles, and expectations. Effective communication with team members, clients, and users is essential.</a:t>
          </a:r>
        </a:p>
      </dgm:t>
    </dgm:pt>
    <dgm:pt modelId="{F0838D24-3EF7-43C0-8211-5A7E8BD2C391}" type="parTrans" cxnId="{590CBD94-D057-4D4D-9D2B-F0C3998C4443}">
      <dgm:prSet/>
      <dgm:spPr/>
      <dgm:t>
        <a:bodyPr/>
        <a:lstStyle/>
        <a:p>
          <a:endParaRPr lang="en-US"/>
        </a:p>
      </dgm:t>
    </dgm:pt>
    <dgm:pt modelId="{15FBDADF-D942-4F7F-A02B-7E50F7F24E9A}" type="sibTrans" cxnId="{590CBD94-D057-4D4D-9D2B-F0C3998C4443}">
      <dgm:prSet/>
      <dgm:spPr/>
      <dgm:t>
        <a:bodyPr/>
        <a:lstStyle/>
        <a:p>
          <a:endParaRPr lang="en-US"/>
        </a:p>
      </dgm:t>
    </dgm:pt>
    <dgm:pt modelId="{934EAE73-D3B5-4130-B433-BEB2B1ECB56D}">
      <dgm:prSet/>
      <dgm:spPr/>
      <dgm:t>
        <a:bodyPr/>
        <a:lstStyle/>
        <a:p>
          <a:r>
            <a:rPr lang="en-US" b="1"/>
            <a:t>Constraints and Resources</a:t>
          </a:r>
          <a:r>
            <a:rPr lang="en-US"/>
            <a:t>: Be aware of time, budget, and resource limitations. Consider technical constraints, existing systems, and available tools.</a:t>
          </a:r>
        </a:p>
      </dgm:t>
    </dgm:pt>
    <dgm:pt modelId="{602A27D8-D95C-43B7-A8D4-86C26FAF928C}" type="parTrans" cxnId="{A785B6C6-1D7C-4235-B968-F3A04BC9014A}">
      <dgm:prSet/>
      <dgm:spPr/>
      <dgm:t>
        <a:bodyPr/>
        <a:lstStyle/>
        <a:p>
          <a:endParaRPr lang="en-US"/>
        </a:p>
      </dgm:t>
    </dgm:pt>
    <dgm:pt modelId="{A122C150-FC95-410B-8574-5989453AC368}" type="sibTrans" cxnId="{A785B6C6-1D7C-4235-B968-F3A04BC9014A}">
      <dgm:prSet/>
      <dgm:spPr/>
      <dgm:t>
        <a:bodyPr/>
        <a:lstStyle/>
        <a:p>
          <a:endParaRPr lang="en-US"/>
        </a:p>
      </dgm:t>
    </dgm:pt>
    <dgm:pt modelId="{D3F2000A-00DD-4641-870C-6B04D256FC2A}">
      <dgm:prSet/>
      <dgm:spPr/>
      <dgm:t>
        <a:bodyPr/>
        <a:lstStyle/>
        <a:p>
          <a:r>
            <a:rPr lang="en-US" b="1"/>
            <a:t>Risk Assessment</a:t>
          </a:r>
          <a:r>
            <a:rPr lang="en-US"/>
            <a:t>: Evaluate potential risks (technical, organizational, or external) and create mitigation strategies. Anticipate challenges and plan accordingly.</a:t>
          </a:r>
        </a:p>
      </dgm:t>
    </dgm:pt>
    <dgm:pt modelId="{4B9B2090-1F78-4FF2-8175-71E2A5C5C831}" type="parTrans" cxnId="{0F518238-AAEE-47CD-A15C-38CD0D49521F}">
      <dgm:prSet/>
      <dgm:spPr/>
      <dgm:t>
        <a:bodyPr/>
        <a:lstStyle/>
        <a:p>
          <a:endParaRPr lang="en-US"/>
        </a:p>
      </dgm:t>
    </dgm:pt>
    <dgm:pt modelId="{E211802F-910C-46C7-984E-9B7BB49C861F}" type="sibTrans" cxnId="{0F518238-AAEE-47CD-A15C-38CD0D49521F}">
      <dgm:prSet/>
      <dgm:spPr/>
      <dgm:t>
        <a:bodyPr/>
        <a:lstStyle/>
        <a:p>
          <a:endParaRPr lang="en-US"/>
        </a:p>
      </dgm:t>
    </dgm:pt>
    <dgm:pt modelId="{45802567-B7AB-4DAF-ABE4-95954C47F623}">
      <dgm:prSet/>
      <dgm:spPr/>
      <dgm:t>
        <a:bodyPr/>
        <a:lstStyle/>
        <a:p>
          <a:r>
            <a:rPr lang="en-US" b="1"/>
            <a:t>Requirements Gathering</a:t>
          </a:r>
          <a:r>
            <a:rPr lang="en-US"/>
            <a:t>: Gather detailed requirements from stakeholders. Understand user needs, functional specifications, and any non-functional requirements.</a:t>
          </a:r>
        </a:p>
      </dgm:t>
    </dgm:pt>
    <dgm:pt modelId="{8FBD2511-AEE7-4051-9DB2-AB690DD2016E}" type="parTrans" cxnId="{44D68E2F-C9EF-487E-8ABC-9DE873E368F8}">
      <dgm:prSet/>
      <dgm:spPr/>
      <dgm:t>
        <a:bodyPr/>
        <a:lstStyle/>
        <a:p>
          <a:endParaRPr lang="en-US"/>
        </a:p>
      </dgm:t>
    </dgm:pt>
    <dgm:pt modelId="{1FDE5B5B-7911-437D-B899-C86DA75DF8B0}" type="sibTrans" cxnId="{44D68E2F-C9EF-487E-8ABC-9DE873E368F8}">
      <dgm:prSet/>
      <dgm:spPr/>
      <dgm:t>
        <a:bodyPr/>
        <a:lstStyle/>
        <a:p>
          <a:endParaRPr lang="en-US"/>
        </a:p>
      </dgm:t>
    </dgm:pt>
    <dgm:pt modelId="{3760278F-C851-4D91-9A10-8830A5B684AC}" type="pres">
      <dgm:prSet presAssocID="{58B26EA7-E085-4252-97F4-346F3E6F7386}" presName="linear" presStyleCnt="0">
        <dgm:presLayoutVars>
          <dgm:animLvl val="lvl"/>
          <dgm:resizeHandles val="exact"/>
        </dgm:presLayoutVars>
      </dgm:prSet>
      <dgm:spPr/>
    </dgm:pt>
    <dgm:pt modelId="{51B755B7-58FC-449A-AFDC-E441F3DF12C2}" type="pres">
      <dgm:prSet presAssocID="{49EB4A28-3371-4834-A51F-219E610CA7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BFF4434-1A8F-4249-BFBD-724051AAB074}" type="pres">
      <dgm:prSet presAssocID="{C61F2AA4-09B5-439F-8153-C3E7BB8861C1}" presName="spacer" presStyleCnt="0"/>
      <dgm:spPr/>
    </dgm:pt>
    <dgm:pt modelId="{5684A6A4-33BD-48A4-94EE-6CEFFEA9FD6D}" type="pres">
      <dgm:prSet presAssocID="{E0070B67-D2C2-4754-98D0-4C25EEB7B7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3C4DF5-F6F1-4BEA-B36A-305553DF9F77}" type="pres">
      <dgm:prSet presAssocID="{15FBDADF-D942-4F7F-A02B-7E50F7F24E9A}" presName="spacer" presStyleCnt="0"/>
      <dgm:spPr/>
    </dgm:pt>
    <dgm:pt modelId="{F27013A4-C5E4-47FA-A1BB-237E65D9DF88}" type="pres">
      <dgm:prSet presAssocID="{934EAE73-D3B5-4130-B433-BEB2B1ECB5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A15120-E315-4DDC-A4D7-F0A5FC3BFE89}" type="pres">
      <dgm:prSet presAssocID="{A122C150-FC95-410B-8574-5989453AC368}" presName="spacer" presStyleCnt="0"/>
      <dgm:spPr/>
    </dgm:pt>
    <dgm:pt modelId="{1B4BD6B9-28A3-4E9C-B77A-2A267378825E}" type="pres">
      <dgm:prSet presAssocID="{D3F2000A-00DD-4641-870C-6B04D256FC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2B74E7-BAAE-424A-AD96-4EAC25B5A25E}" type="pres">
      <dgm:prSet presAssocID="{E211802F-910C-46C7-984E-9B7BB49C861F}" presName="spacer" presStyleCnt="0"/>
      <dgm:spPr/>
    </dgm:pt>
    <dgm:pt modelId="{6E4273D9-FE93-4A52-94AC-EFC1C7438528}" type="pres">
      <dgm:prSet presAssocID="{45802567-B7AB-4DAF-ABE4-95954C47F62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8B3810B-3E58-4D18-9A97-DFE79BA0471E}" type="presOf" srcId="{D3F2000A-00DD-4641-870C-6B04D256FC2A}" destId="{1B4BD6B9-28A3-4E9C-B77A-2A267378825E}" srcOrd="0" destOrd="0" presId="urn:microsoft.com/office/officeart/2005/8/layout/vList2"/>
    <dgm:cxn modelId="{E4D10515-1008-4F7F-AFD9-233753A7AD10}" type="presOf" srcId="{45802567-B7AB-4DAF-ABE4-95954C47F623}" destId="{6E4273D9-FE93-4A52-94AC-EFC1C7438528}" srcOrd="0" destOrd="0" presId="urn:microsoft.com/office/officeart/2005/8/layout/vList2"/>
    <dgm:cxn modelId="{8660542C-AD09-4F30-B937-ABFEB45922C1}" type="presOf" srcId="{E0070B67-D2C2-4754-98D0-4C25EEB7B7D0}" destId="{5684A6A4-33BD-48A4-94EE-6CEFFEA9FD6D}" srcOrd="0" destOrd="0" presId="urn:microsoft.com/office/officeart/2005/8/layout/vList2"/>
    <dgm:cxn modelId="{44D68E2F-C9EF-487E-8ABC-9DE873E368F8}" srcId="{58B26EA7-E085-4252-97F4-346F3E6F7386}" destId="{45802567-B7AB-4DAF-ABE4-95954C47F623}" srcOrd="4" destOrd="0" parTransId="{8FBD2511-AEE7-4051-9DB2-AB690DD2016E}" sibTransId="{1FDE5B5B-7911-437D-B899-C86DA75DF8B0}"/>
    <dgm:cxn modelId="{0F518238-AAEE-47CD-A15C-38CD0D49521F}" srcId="{58B26EA7-E085-4252-97F4-346F3E6F7386}" destId="{D3F2000A-00DD-4641-870C-6B04D256FC2A}" srcOrd="3" destOrd="0" parTransId="{4B9B2090-1F78-4FF2-8175-71E2A5C5C831}" sibTransId="{E211802F-910C-46C7-984E-9B7BB49C861F}"/>
    <dgm:cxn modelId="{B2EA2649-5C75-48F0-B728-92FB97FB7BA9}" srcId="{58B26EA7-E085-4252-97F4-346F3E6F7386}" destId="{49EB4A28-3371-4834-A51F-219E610CA784}" srcOrd="0" destOrd="0" parTransId="{1E620105-23C2-4534-B38B-087539D91E5D}" sibTransId="{C61F2AA4-09B5-439F-8153-C3E7BB8861C1}"/>
    <dgm:cxn modelId="{BB1F4A94-D077-4440-84AC-8534402171A2}" type="presOf" srcId="{934EAE73-D3B5-4130-B433-BEB2B1ECB56D}" destId="{F27013A4-C5E4-47FA-A1BB-237E65D9DF88}" srcOrd="0" destOrd="0" presId="urn:microsoft.com/office/officeart/2005/8/layout/vList2"/>
    <dgm:cxn modelId="{590CBD94-D057-4D4D-9D2B-F0C3998C4443}" srcId="{58B26EA7-E085-4252-97F4-346F3E6F7386}" destId="{E0070B67-D2C2-4754-98D0-4C25EEB7B7D0}" srcOrd="1" destOrd="0" parTransId="{F0838D24-3EF7-43C0-8211-5A7E8BD2C391}" sibTransId="{15FBDADF-D942-4F7F-A02B-7E50F7F24E9A}"/>
    <dgm:cxn modelId="{A785B6C6-1D7C-4235-B968-F3A04BC9014A}" srcId="{58B26EA7-E085-4252-97F4-346F3E6F7386}" destId="{934EAE73-D3B5-4130-B433-BEB2B1ECB56D}" srcOrd="2" destOrd="0" parTransId="{602A27D8-D95C-43B7-A8D4-86C26FAF928C}" sibTransId="{A122C150-FC95-410B-8574-5989453AC368}"/>
    <dgm:cxn modelId="{1F8AA5DD-04A3-4EDC-977A-4BFAD8213CD2}" type="presOf" srcId="{58B26EA7-E085-4252-97F4-346F3E6F7386}" destId="{3760278F-C851-4D91-9A10-8830A5B684AC}" srcOrd="0" destOrd="0" presId="urn:microsoft.com/office/officeart/2005/8/layout/vList2"/>
    <dgm:cxn modelId="{E2DD72FB-6470-4077-8BE1-8553799B4D42}" type="presOf" srcId="{49EB4A28-3371-4834-A51F-219E610CA784}" destId="{51B755B7-58FC-449A-AFDC-E441F3DF12C2}" srcOrd="0" destOrd="0" presId="urn:microsoft.com/office/officeart/2005/8/layout/vList2"/>
    <dgm:cxn modelId="{EEE200B4-CBE7-4908-B5B7-DE9B0A19D571}" type="presParOf" srcId="{3760278F-C851-4D91-9A10-8830A5B684AC}" destId="{51B755B7-58FC-449A-AFDC-E441F3DF12C2}" srcOrd="0" destOrd="0" presId="urn:microsoft.com/office/officeart/2005/8/layout/vList2"/>
    <dgm:cxn modelId="{9CF3812A-97C2-438D-A753-3B513EFA0B18}" type="presParOf" srcId="{3760278F-C851-4D91-9A10-8830A5B684AC}" destId="{5BFF4434-1A8F-4249-BFBD-724051AAB074}" srcOrd="1" destOrd="0" presId="urn:microsoft.com/office/officeart/2005/8/layout/vList2"/>
    <dgm:cxn modelId="{04C5054D-EDB3-4B59-A61D-05FF921C1F27}" type="presParOf" srcId="{3760278F-C851-4D91-9A10-8830A5B684AC}" destId="{5684A6A4-33BD-48A4-94EE-6CEFFEA9FD6D}" srcOrd="2" destOrd="0" presId="urn:microsoft.com/office/officeart/2005/8/layout/vList2"/>
    <dgm:cxn modelId="{E470B086-A1C8-4C80-B8E6-A499778E3F8B}" type="presParOf" srcId="{3760278F-C851-4D91-9A10-8830A5B684AC}" destId="{4D3C4DF5-F6F1-4BEA-B36A-305553DF9F77}" srcOrd="3" destOrd="0" presId="urn:microsoft.com/office/officeart/2005/8/layout/vList2"/>
    <dgm:cxn modelId="{167E3BD8-3C04-48BF-AF92-EA841ABEEE0D}" type="presParOf" srcId="{3760278F-C851-4D91-9A10-8830A5B684AC}" destId="{F27013A4-C5E4-47FA-A1BB-237E65D9DF88}" srcOrd="4" destOrd="0" presId="urn:microsoft.com/office/officeart/2005/8/layout/vList2"/>
    <dgm:cxn modelId="{D0B6C762-75E3-45D3-B213-915E9548C212}" type="presParOf" srcId="{3760278F-C851-4D91-9A10-8830A5B684AC}" destId="{9EA15120-E315-4DDC-A4D7-F0A5FC3BFE89}" srcOrd="5" destOrd="0" presId="urn:microsoft.com/office/officeart/2005/8/layout/vList2"/>
    <dgm:cxn modelId="{7562060F-EFC4-49C2-A15E-74CAB5DAD0AF}" type="presParOf" srcId="{3760278F-C851-4D91-9A10-8830A5B684AC}" destId="{1B4BD6B9-28A3-4E9C-B77A-2A267378825E}" srcOrd="6" destOrd="0" presId="urn:microsoft.com/office/officeart/2005/8/layout/vList2"/>
    <dgm:cxn modelId="{A8B0FB2E-B67A-4D71-8D58-14556F94E59E}" type="presParOf" srcId="{3760278F-C851-4D91-9A10-8830A5B684AC}" destId="{B32B74E7-BAAE-424A-AD96-4EAC25B5A25E}" srcOrd="7" destOrd="0" presId="urn:microsoft.com/office/officeart/2005/8/layout/vList2"/>
    <dgm:cxn modelId="{93786E25-6496-43E3-9F4E-97E451FAE078}" type="presParOf" srcId="{3760278F-C851-4D91-9A10-8830A5B684AC}" destId="{6E4273D9-FE93-4A52-94AC-EFC1C74385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912758-AEDC-4463-AB49-98D52E03D9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281B2AE-7017-432B-B4FE-461DD86133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 ONE</a:t>
          </a:r>
          <a:endParaRPr lang="en-US"/>
        </a:p>
      </dgm:t>
    </dgm:pt>
    <dgm:pt modelId="{53C4A2BF-20D8-4A5D-AC7E-30B2DC2B08AF}" type="parTrans" cxnId="{E41F1BAE-4F0A-4CF4-A988-E18C462B40C6}">
      <dgm:prSet/>
      <dgm:spPr/>
      <dgm:t>
        <a:bodyPr/>
        <a:lstStyle/>
        <a:p>
          <a:endParaRPr lang="en-US"/>
        </a:p>
      </dgm:t>
    </dgm:pt>
    <dgm:pt modelId="{3F77CFF2-1964-44E3-ACCC-97F3AA4B5AB9}" type="sibTrans" cxnId="{E41F1BAE-4F0A-4CF4-A988-E18C462B40C6}">
      <dgm:prSet/>
      <dgm:spPr/>
      <dgm:t>
        <a:bodyPr/>
        <a:lstStyle/>
        <a:p>
          <a:endParaRPr lang="en-US"/>
        </a:p>
      </dgm:t>
    </dgm:pt>
    <dgm:pt modelId="{76BBE754-9638-4A24-BF56-7DE47B5BC20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Identify Stakeholders</a:t>
          </a:r>
          <a:endParaRPr lang="en-US"/>
        </a:p>
      </dgm:t>
    </dgm:pt>
    <dgm:pt modelId="{C46B5A84-11C1-4707-A695-112BEC0580B2}" type="parTrans" cxnId="{7265750B-0A50-4C6B-B348-28B0BF8D2152}">
      <dgm:prSet/>
      <dgm:spPr/>
      <dgm:t>
        <a:bodyPr/>
        <a:lstStyle/>
        <a:p>
          <a:endParaRPr lang="en-US"/>
        </a:p>
      </dgm:t>
    </dgm:pt>
    <dgm:pt modelId="{1E382F2F-EEFF-4B75-AD42-93FB69090F45}" type="sibTrans" cxnId="{7265750B-0A50-4C6B-B348-28B0BF8D2152}">
      <dgm:prSet/>
      <dgm:spPr/>
      <dgm:t>
        <a:bodyPr/>
        <a:lstStyle/>
        <a:p>
          <a:endParaRPr lang="en-US"/>
        </a:p>
      </dgm:t>
    </dgm:pt>
    <dgm:pt modelId="{6448A72E-7501-44BB-BED6-27BCF6836E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 TWO</a:t>
          </a:r>
          <a:endParaRPr lang="en-US"/>
        </a:p>
      </dgm:t>
    </dgm:pt>
    <dgm:pt modelId="{4895D0B3-1F63-4C7B-B68A-3E609B603D9D}" type="parTrans" cxnId="{E77724CD-B4B9-4640-A0F1-DD732EFB00B1}">
      <dgm:prSet/>
      <dgm:spPr/>
      <dgm:t>
        <a:bodyPr/>
        <a:lstStyle/>
        <a:p>
          <a:endParaRPr lang="en-US"/>
        </a:p>
      </dgm:t>
    </dgm:pt>
    <dgm:pt modelId="{4AEDBCD7-2D13-4065-A7F4-F4A6D0116EFA}" type="sibTrans" cxnId="{E77724CD-B4B9-4640-A0F1-DD732EFB00B1}">
      <dgm:prSet/>
      <dgm:spPr/>
      <dgm:t>
        <a:bodyPr/>
        <a:lstStyle/>
        <a:p>
          <a:endParaRPr lang="en-US"/>
        </a:p>
      </dgm:t>
    </dgm:pt>
    <dgm:pt modelId="{85F7E4FA-EA4A-4976-93C4-03AD87CD63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Understand Context of the Project</a:t>
          </a:r>
          <a:endParaRPr lang="en-US"/>
        </a:p>
      </dgm:t>
    </dgm:pt>
    <dgm:pt modelId="{8971BA99-A21D-442F-ABA3-7DB3EA49B5FD}" type="parTrans" cxnId="{9D46E006-3564-465F-ACF8-BC1C296B2D85}">
      <dgm:prSet/>
      <dgm:spPr/>
      <dgm:t>
        <a:bodyPr/>
        <a:lstStyle/>
        <a:p>
          <a:endParaRPr lang="en-US"/>
        </a:p>
      </dgm:t>
    </dgm:pt>
    <dgm:pt modelId="{D6C036D6-F7FC-4A9D-8455-EA798AA0EB57}" type="sibTrans" cxnId="{9D46E006-3564-465F-ACF8-BC1C296B2D85}">
      <dgm:prSet/>
      <dgm:spPr/>
      <dgm:t>
        <a:bodyPr/>
        <a:lstStyle/>
        <a:p>
          <a:endParaRPr lang="en-US"/>
        </a:p>
      </dgm:t>
    </dgm:pt>
    <dgm:pt modelId="{EB8D3AE0-A29D-4FB9-B9CF-1F02E9DEE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 THREE</a:t>
          </a:r>
          <a:endParaRPr lang="en-US"/>
        </a:p>
      </dgm:t>
    </dgm:pt>
    <dgm:pt modelId="{A3837F9F-870E-4AD1-8DB8-3745D4E6E5B1}" type="parTrans" cxnId="{619C4653-9DA5-4A78-85DD-21498226E7DF}">
      <dgm:prSet/>
      <dgm:spPr/>
      <dgm:t>
        <a:bodyPr/>
        <a:lstStyle/>
        <a:p>
          <a:endParaRPr lang="en-US"/>
        </a:p>
      </dgm:t>
    </dgm:pt>
    <dgm:pt modelId="{F5A51B80-899E-44BF-97B5-A23B9C92591B}" type="sibTrans" cxnId="{619C4653-9DA5-4A78-85DD-21498226E7DF}">
      <dgm:prSet/>
      <dgm:spPr/>
      <dgm:t>
        <a:bodyPr/>
        <a:lstStyle/>
        <a:p>
          <a:endParaRPr lang="en-US"/>
        </a:p>
      </dgm:t>
    </dgm:pt>
    <dgm:pt modelId="{C938C413-851D-418D-8866-1A67BD51EE8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Task Management with Jira</a:t>
          </a:r>
          <a:endParaRPr lang="en-US"/>
        </a:p>
      </dgm:t>
    </dgm:pt>
    <dgm:pt modelId="{3B3A7D76-EC87-4FB6-899D-BC3A3A337411}" type="parTrans" cxnId="{2E59AB98-CEF5-441F-8F7D-0A7C8144537C}">
      <dgm:prSet/>
      <dgm:spPr/>
      <dgm:t>
        <a:bodyPr/>
        <a:lstStyle/>
        <a:p>
          <a:endParaRPr lang="en-US"/>
        </a:p>
      </dgm:t>
    </dgm:pt>
    <dgm:pt modelId="{4D0F4A4C-8383-4522-81E6-F8602272FD61}" type="sibTrans" cxnId="{2E59AB98-CEF5-441F-8F7D-0A7C8144537C}">
      <dgm:prSet/>
      <dgm:spPr/>
      <dgm:t>
        <a:bodyPr/>
        <a:lstStyle/>
        <a:p>
          <a:endParaRPr lang="en-US"/>
        </a:p>
      </dgm:t>
    </dgm:pt>
    <dgm:pt modelId="{5920295C-0162-4412-A5A0-072E17030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 FOUR</a:t>
          </a:r>
          <a:endParaRPr lang="en-US"/>
        </a:p>
      </dgm:t>
    </dgm:pt>
    <dgm:pt modelId="{D1BA94D8-B921-4BA0-BDF9-CA5A59FF2FD2}" type="parTrans" cxnId="{44D76664-35CA-43D5-B28A-F6FA54D9DFC1}">
      <dgm:prSet/>
      <dgm:spPr/>
      <dgm:t>
        <a:bodyPr/>
        <a:lstStyle/>
        <a:p>
          <a:endParaRPr lang="en-US"/>
        </a:p>
      </dgm:t>
    </dgm:pt>
    <dgm:pt modelId="{E7E87B8A-09F4-4ABF-8E4A-8CEA7460792D}" type="sibTrans" cxnId="{44D76664-35CA-43D5-B28A-F6FA54D9DFC1}">
      <dgm:prSet/>
      <dgm:spPr/>
      <dgm:t>
        <a:bodyPr/>
        <a:lstStyle/>
        <a:p>
          <a:endParaRPr lang="en-US"/>
        </a:p>
      </dgm:t>
    </dgm:pt>
    <dgm:pt modelId="{009BA563-7E93-4C07-9FE9-C2EDF61B1A0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Prototype to Showcase AI Solutions</a:t>
          </a:r>
          <a:endParaRPr lang="en-US"/>
        </a:p>
      </dgm:t>
    </dgm:pt>
    <dgm:pt modelId="{AEC2C15C-9297-4D99-9D67-577F59E6F18C}" type="parTrans" cxnId="{D6B527FA-6364-4AE7-978E-F7B9B7110106}">
      <dgm:prSet/>
      <dgm:spPr/>
      <dgm:t>
        <a:bodyPr/>
        <a:lstStyle/>
        <a:p>
          <a:endParaRPr lang="en-US"/>
        </a:p>
      </dgm:t>
    </dgm:pt>
    <dgm:pt modelId="{27CEC25A-852D-466F-8062-E0EF03054088}" type="sibTrans" cxnId="{D6B527FA-6364-4AE7-978E-F7B9B7110106}">
      <dgm:prSet/>
      <dgm:spPr/>
      <dgm:t>
        <a:bodyPr/>
        <a:lstStyle/>
        <a:p>
          <a:endParaRPr lang="en-US"/>
        </a:p>
      </dgm:t>
    </dgm:pt>
    <dgm:pt modelId="{5802D7CA-C9FB-44C8-B25D-36CAF191B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</a:t>
          </a:r>
          <a:r>
            <a:rPr lang="en-US">
              <a:latin typeface="Garamond" panose="020F0302020204030204"/>
            </a:rPr>
            <a:t> FIVE</a:t>
          </a:r>
          <a:endParaRPr lang="en-US"/>
        </a:p>
      </dgm:t>
    </dgm:pt>
    <dgm:pt modelId="{114956AD-997A-471E-8929-79141B2A30A1}" type="parTrans" cxnId="{24FD9DB1-A65D-4E5B-AB60-E87BE1A9CAD4}">
      <dgm:prSet/>
      <dgm:spPr/>
      <dgm:t>
        <a:bodyPr/>
        <a:lstStyle/>
        <a:p>
          <a:endParaRPr lang="en-US"/>
        </a:p>
      </dgm:t>
    </dgm:pt>
    <dgm:pt modelId="{33C51418-EB2B-4C26-9BEC-AF723FADACF8}" type="sibTrans" cxnId="{24FD9DB1-A65D-4E5B-AB60-E87BE1A9CAD4}">
      <dgm:prSet/>
      <dgm:spPr/>
      <dgm:t>
        <a:bodyPr/>
        <a:lstStyle/>
        <a:p>
          <a:endParaRPr lang="en-US"/>
        </a:p>
      </dgm:t>
    </dgm:pt>
    <dgm:pt modelId="{439D747D-70E1-47E1-8587-5E3901E1042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Loom Video Presentation</a:t>
          </a:r>
          <a:endParaRPr lang="en-US"/>
        </a:p>
      </dgm:t>
    </dgm:pt>
    <dgm:pt modelId="{D923925E-C8DB-4C05-9220-0B663AF80EB5}" type="parTrans" cxnId="{7367AFBB-9CE4-47D5-A251-604AD2035354}">
      <dgm:prSet/>
      <dgm:spPr/>
      <dgm:t>
        <a:bodyPr/>
        <a:lstStyle/>
        <a:p>
          <a:endParaRPr lang="en-US"/>
        </a:p>
      </dgm:t>
    </dgm:pt>
    <dgm:pt modelId="{AA43B076-3B3E-4577-AD37-D94CEB5BF078}" type="sibTrans" cxnId="{7367AFBB-9CE4-47D5-A251-604AD2035354}">
      <dgm:prSet/>
      <dgm:spPr/>
      <dgm:t>
        <a:bodyPr/>
        <a:lstStyle/>
        <a:p>
          <a:endParaRPr lang="en-US"/>
        </a:p>
      </dgm:t>
    </dgm:pt>
    <dgm:pt modelId="{CF36E8D0-AED2-4BBC-90B6-2720806D4DA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TASK SIX</a:t>
          </a:r>
        </a:p>
      </dgm:t>
    </dgm:pt>
    <dgm:pt modelId="{94B32F7D-C74E-4D02-ABE7-68AD50D4739D}" type="parTrans" cxnId="{F8EE9AA7-B680-4212-B4D9-5223A9A98D31}">
      <dgm:prSet/>
      <dgm:spPr/>
    </dgm:pt>
    <dgm:pt modelId="{71CCECCC-25F8-4A06-9196-E7A88A3442F9}" type="sibTrans" cxnId="{F8EE9AA7-B680-4212-B4D9-5223A9A98D31}">
      <dgm:prSet/>
      <dgm:spPr/>
      <dgm:t>
        <a:bodyPr/>
        <a:lstStyle/>
        <a:p>
          <a:endParaRPr lang="en-US"/>
        </a:p>
      </dgm:t>
    </dgm:pt>
    <dgm:pt modelId="{93E1EADA-1BCD-45AC-9838-B123ECB36EA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aramond" panose="020F0302020204030204"/>
            </a:rPr>
            <a:t>Submit Mission One</a:t>
          </a:r>
        </a:p>
      </dgm:t>
    </dgm:pt>
    <dgm:pt modelId="{7EE77A22-F49A-4C24-B225-3F2A590532CF}" type="parTrans" cxnId="{A9F85EE2-91CF-4361-AA61-1693A6C7850F}">
      <dgm:prSet/>
      <dgm:spPr/>
    </dgm:pt>
    <dgm:pt modelId="{D4BB515E-5B47-4909-8951-60766E3D394F}" type="sibTrans" cxnId="{A9F85EE2-91CF-4361-AA61-1693A6C7850F}">
      <dgm:prSet/>
      <dgm:spPr/>
      <dgm:t>
        <a:bodyPr/>
        <a:lstStyle/>
        <a:p>
          <a:endParaRPr lang="en-US"/>
        </a:p>
      </dgm:t>
    </dgm:pt>
    <dgm:pt modelId="{4570CBD2-BBEF-4C1D-AC9F-F9847D5D3DC4}" type="pres">
      <dgm:prSet presAssocID="{EA912758-AEDC-4463-AB49-98D52E03D9A4}" presName="root" presStyleCnt="0">
        <dgm:presLayoutVars>
          <dgm:dir/>
          <dgm:resizeHandles val="exact"/>
        </dgm:presLayoutVars>
      </dgm:prSet>
      <dgm:spPr/>
    </dgm:pt>
    <dgm:pt modelId="{37511C46-BC33-4419-9723-3D34A5E95846}" type="pres">
      <dgm:prSet presAssocID="{7281B2AE-7017-432B-B4FE-461DD86133A7}" presName="compNode" presStyleCnt="0"/>
      <dgm:spPr/>
    </dgm:pt>
    <dgm:pt modelId="{67AD35CC-C3A2-41FB-B041-7146CD7F4588}" type="pres">
      <dgm:prSet presAssocID="{7281B2AE-7017-432B-B4FE-461DD86133A7}" presName="bgRect" presStyleLbl="bgShp" presStyleIdx="0" presStyleCnt="6"/>
      <dgm:spPr/>
    </dgm:pt>
    <dgm:pt modelId="{0CF1D4F6-DD08-45E2-9505-1E85F23A1165}" type="pres">
      <dgm:prSet presAssocID="{7281B2AE-7017-432B-B4FE-461DD86133A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57B917A-A5C6-4E47-8BD3-1E71D619DA74}" type="pres">
      <dgm:prSet presAssocID="{7281B2AE-7017-432B-B4FE-461DD86133A7}" presName="spaceRect" presStyleCnt="0"/>
      <dgm:spPr/>
    </dgm:pt>
    <dgm:pt modelId="{FE6CFF64-6380-474F-9D2C-F7BA96CA6BD3}" type="pres">
      <dgm:prSet presAssocID="{7281B2AE-7017-432B-B4FE-461DD86133A7}" presName="parTx" presStyleLbl="revTx" presStyleIdx="0" presStyleCnt="12">
        <dgm:presLayoutVars>
          <dgm:chMax val="0"/>
          <dgm:chPref val="0"/>
        </dgm:presLayoutVars>
      </dgm:prSet>
      <dgm:spPr/>
    </dgm:pt>
    <dgm:pt modelId="{C00A54DD-6CA6-444C-99ED-D62FEB6B786C}" type="pres">
      <dgm:prSet presAssocID="{7281B2AE-7017-432B-B4FE-461DD86133A7}" presName="desTx" presStyleLbl="revTx" presStyleIdx="1" presStyleCnt="12">
        <dgm:presLayoutVars/>
      </dgm:prSet>
      <dgm:spPr/>
    </dgm:pt>
    <dgm:pt modelId="{56E98A1C-98E4-4550-A73E-B58BEF3BC170}" type="pres">
      <dgm:prSet presAssocID="{3F77CFF2-1964-44E3-ACCC-97F3AA4B5AB9}" presName="sibTrans" presStyleCnt="0"/>
      <dgm:spPr/>
    </dgm:pt>
    <dgm:pt modelId="{5DB3135C-A171-4743-ACF5-3D1AF5D41691}" type="pres">
      <dgm:prSet presAssocID="{6448A72E-7501-44BB-BED6-27BCF6836E88}" presName="compNode" presStyleCnt="0"/>
      <dgm:spPr/>
    </dgm:pt>
    <dgm:pt modelId="{226C93E5-FF85-4560-AA5F-AC8BC8730951}" type="pres">
      <dgm:prSet presAssocID="{6448A72E-7501-44BB-BED6-27BCF6836E88}" presName="bgRect" presStyleLbl="bgShp" presStyleIdx="1" presStyleCnt="6"/>
      <dgm:spPr/>
    </dgm:pt>
    <dgm:pt modelId="{C653392D-C3B4-4A2A-BEA9-7608EE3EAE6A}" type="pres">
      <dgm:prSet presAssocID="{6448A72E-7501-44BB-BED6-27BCF6836E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C6E3FC-AD54-41E0-9CBB-2222931419D5}" type="pres">
      <dgm:prSet presAssocID="{6448A72E-7501-44BB-BED6-27BCF6836E88}" presName="spaceRect" presStyleCnt="0"/>
      <dgm:spPr/>
    </dgm:pt>
    <dgm:pt modelId="{06C23400-E95A-4A29-A848-3DE1688CF6FE}" type="pres">
      <dgm:prSet presAssocID="{6448A72E-7501-44BB-BED6-27BCF6836E88}" presName="parTx" presStyleLbl="revTx" presStyleIdx="2" presStyleCnt="12">
        <dgm:presLayoutVars>
          <dgm:chMax val="0"/>
          <dgm:chPref val="0"/>
        </dgm:presLayoutVars>
      </dgm:prSet>
      <dgm:spPr/>
    </dgm:pt>
    <dgm:pt modelId="{F42E0223-FA4C-44A2-B8E8-4D1955B450AA}" type="pres">
      <dgm:prSet presAssocID="{6448A72E-7501-44BB-BED6-27BCF6836E88}" presName="desTx" presStyleLbl="revTx" presStyleIdx="3" presStyleCnt="12">
        <dgm:presLayoutVars/>
      </dgm:prSet>
      <dgm:spPr/>
    </dgm:pt>
    <dgm:pt modelId="{EEA281B4-6723-498D-BE2E-42DCA7823A72}" type="pres">
      <dgm:prSet presAssocID="{4AEDBCD7-2D13-4065-A7F4-F4A6D0116EFA}" presName="sibTrans" presStyleCnt="0"/>
      <dgm:spPr/>
    </dgm:pt>
    <dgm:pt modelId="{DF2C8D83-58DB-4305-8E11-34290A03CEC8}" type="pres">
      <dgm:prSet presAssocID="{EB8D3AE0-A29D-4FB9-B9CF-1F02E9DEE9ED}" presName="compNode" presStyleCnt="0"/>
      <dgm:spPr/>
    </dgm:pt>
    <dgm:pt modelId="{6DD0ED5A-39E1-4CA2-94DB-FB362586425B}" type="pres">
      <dgm:prSet presAssocID="{EB8D3AE0-A29D-4FB9-B9CF-1F02E9DEE9ED}" presName="bgRect" presStyleLbl="bgShp" presStyleIdx="2" presStyleCnt="6"/>
      <dgm:spPr/>
    </dgm:pt>
    <dgm:pt modelId="{2988B264-A664-4AA2-BBBE-FA9696AFBF62}" type="pres">
      <dgm:prSet presAssocID="{EB8D3AE0-A29D-4FB9-B9CF-1F02E9DEE9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ECC052-B27A-4C0D-8D08-143F489D5BA6}" type="pres">
      <dgm:prSet presAssocID="{EB8D3AE0-A29D-4FB9-B9CF-1F02E9DEE9ED}" presName="spaceRect" presStyleCnt="0"/>
      <dgm:spPr/>
    </dgm:pt>
    <dgm:pt modelId="{13E8E701-5A32-4B88-84DE-2920030AB666}" type="pres">
      <dgm:prSet presAssocID="{EB8D3AE0-A29D-4FB9-B9CF-1F02E9DEE9ED}" presName="parTx" presStyleLbl="revTx" presStyleIdx="4" presStyleCnt="12">
        <dgm:presLayoutVars>
          <dgm:chMax val="0"/>
          <dgm:chPref val="0"/>
        </dgm:presLayoutVars>
      </dgm:prSet>
      <dgm:spPr/>
    </dgm:pt>
    <dgm:pt modelId="{3226B554-6F78-40EE-9BD6-291B7AE2C698}" type="pres">
      <dgm:prSet presAssocID="{EB8D3AE0-A29D-4FB9-B9CF-1F02E9DEE9ED}" presName="desTx" presStyleLbl="revTx" presStyleIdx="5" presStyleCnt="12">
        <dgm:presLayoutVars/>
      </dgm:prSet>
      <dgm:spPr/>
    </dgm:pt>
    <dgm:pt modelId="{876BEC4E-760E-4261-9C5E-D6877CE2D9F4}" type="pres">
      <dgm:prSet presAssocID="{F5A51B80-899E-44BF-97B5-A23B9C92591B}" presName="sibTrans" presStyleCnt="0"/>
      <dgm:spPr/>
    </dgm:pt>
    <dgm:pt modelId="{D239C89B-B5C0-48BA-8B4E-06A739E6D68C}" type="pres">
      <dgm:prSet presAssocID="{5920295C-0162-4412-A5A0-072E170305CB}" presName="compNode" presStyleCnt="0"/>
      <dgm:spPr/>
    </dgm:pt>
    <dgm:pt modelId="{5BC285B9-FEE0-4840-A926-55D24B5A1B38}" type="pres">
      <dgm:prSet presAssocID="{5920295C-0162-4412-A5A0-072E170305CB}" presName="bgRect" presStyleLbl="bgShp" presStyleIdx="3" presStyleCnt="6"/>
      <dgm:spPr/>
    </dgm:pt>
    <dgm:pt modelId="{627186EA-3A72-4504-A913-1CAD9781307A}" type="pres">
      <dgm:prSet presAssocID="{5920295C-0162-4412-A5A0-072E170305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E01BAA3-479A-41CD-86D0-9B527BC682D4}" type="pres">
      <dgm:prSet presAssocID="{5920295C-0162-4412-A5A0-072E170305CB}" presName="spaceRect" presStyleCnt="0"/>
      <dgm:spPr/>
    </dgm:pt>
    <dgm:pt modelId="{E254D8D1-0DAE-4DEF-A1A0-1381E4D73B00}" type="pres">
      <dgm:prSet presAssocID="{5920295C-0162-4412-A5A0-072E170305CB}" presName="parTx" presStyleLbl="revTx" presStyleIdx="6" presStyleCnt="12">
        <dgm:presLayoutVars>
          <dgm:chMax val="0"/>
          <dgm:chPref val="0"/>
        </dgm:presLayoutVars>
      </dgm:prSet>
      <dgm:spPr/>
    </dgm:pt>
    <dgm:pt modelId="{AF72C0A3-54D1-4BD0-B661-8C72A5317809}" type="pres">
      <dgm:prSet presAssocID="{5920295C-0162-4412-A5A0-072E170305CB}" presName="desTx" presStyleLbl="revTx" presStyleIdx="7" presStyleCnt="12">
        <dgm:presLayoutVars/>
      </dgm:prSet>
      <dgm:spPr/>
    </dgm:pt>
    <dgm:pt modelId="{83A51AF4-DE99-4A13-9586-984F2EF92206}" type="pres">
      <dgm:prSet presAssocID="{E7E87B8A-09F4-4ABF-8E4A-8CEA7460792D}" presName="sibTrans" presStyleCnt="0"/>
      <dgm:spPr/>
    </dgm:pt>
    <dgm:pt modelId="{0D847FC1-69C4-4987-AD9D-B5FDC47F4E63}" type="pres">
      <dgm:prSet presAssocID="{5802D7CA-C9FB-44C8-B25D-36CAF191B061}" presName="compNode" presStyleCnt="0"/>
      <dgm:spPr/>
    </dgm:pt>
    <dgm:pt modelId="{3B3A923F-EBDA-407F-8742-20331C357123}" type="pres">
      <dgm:prSet presAssocID="{5802D7CA-C9FB-44C8-B25D-36CAF191B061}" presName="bgRect" presStyleLbl="bgShp" presStyleIdx="4" presStyleCnt="6"/>
      <dgm:spPr/>
    </dgm:pt>
    <dgm:pt modelId="{17F9CF5B-3B2B-43A0-A5CB-A3904727ECAA}" type="pres">
      <dgm:prSet presAssocID="{5802D7CA-C9FB-44C8-B25D-36CAF191B0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0FCB31E-AF4B-4734-AFE1-BE371711007C}" type="pres">
      <dgm:prSet presAssocID="{5802D7CA-C9FB-44C8-B25D-36CAF191B061}" presName="spaceRect" presStyleCnt="0"/>
      <dgm:spPr/>
    </dgm:pt>
    <dgm:pt modelId="{8CD19535-6CDF-4777-A256-5326DACA9262}" type="pres">
      <dgm:prSet presAssocID="{5802D7CA-C9FB-44C8-B25D-36CAF191B061}" presName="parTx" presStyleLbl="revTx" presStyleIdx="8" presStyleCnt="12">
        <dgm:presLayoutVars>
          <dgm:chMax val="0"/>
          <dgm:chPref val="0"/>
        </dgm:presLayoutVars>
      </dgm:prSet>
      <dgm:spPr/>
    </dgm:pt>
    <dgm:pt modelId="{E97719DA-ECD5-4915-AA77-FD39E1E525FD}" type="pres">
      <dgm:prSet presAssocID="{5802D7CA-C9FB-44C8-B25D-36CAF191B061}" presName="desTx" presStyleLbl="revTx" presStyleIdx="9" presStyleCnt="12">
        <dgm:presLayoutVars/>
      </dgm:prSet>
      <dgm:spPr/>
    </dgm:pt>
    <dgm:pt modelId="{C9F3EF06-62EA-4C6E-96D6-F4B7B5495203}" type="pres">
      <dgm:prSet presAssocID="{33C51418-EB2B-4C26-9BEC-AF723FADACF8}" presName="sibTrans" presStyleCnt="0"/>
      <dgm:spPr/>
    </dgm:pt>
    <dgm:pt modelId="{471D3EB1-8C8C-4C92-8023-A4CDB5D093C5}" type="pres">
      <dgm:prSet presAssocID="{CF36E8D0-AED2-4BBC-90B6-2720806D4DAD}" presName="compNode" presStyleCnt="0"/>
      <dgm:spPr/>
    </dgm:pt>
    <dgm:pt modelId="{6C0E8E55-E1DC-4A89-9B55-1D2198EE9A91}" type="pres">
      <dgm:prSet presAssocID="{CF36E8D0-AED2-4BBC-90B6-2720806D4DAD}" presName="bgRect" presStyleLbl="bgShp" presStyleIdx="5" presStyleCnt="6"/>
      <dgm:spPr/>
    </dgm:pt>
    <dgm:pt modelId="{301ABCEC-D53E-473B-8675-5D5CC18B4E66}" type="pres">
      <dgm:prSet presAssocID="{CF36E8D0-AED2-4BBC-90B6-2720806D4DA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CD9244-1935-451C-9CB1-1315C8D2352A}" type="pres">
      <dgm:prSet presAssocID="{CF36E8D0-AED2-4BBC-90B6-2720806D4DAD}" presName="spaceRect" presStyleCnt="0"/>
      <dgm:spPr/>
    </dgm:pt>
    <dgm:pt modelId="{7D68FF41-9ECC-46B7-B887-98CAB4CD0238}" type="pres">
      <dgm:prSet presAssocID="{CF36E8D0-AED2-4BBC-90B6-2720806D4DAD}" presName="parTx" presStyleLbl="revTx" presStyleIdx="10" presStyleCnt="12">
        <dgm:presLayoutVars>
          <dgm:chMax val="0"/>
          <dgm:chPref val="0"/>
        </dgm:presLayoutVars>
      </dgm:prSet>
      <dgm:spPr/>
    </dgm:pt>
    <dgm:pt modelId="{42444D6F-28E0-46E3-98DD-7902B5EB9F81}" type="pres">
      <dgm:prSet presAssocID="{CF36E8D0-AED2-4BBC-90B6-2720806D4DAD}" presName="desTx" presStyleLbl="revTx" presStyleIdx="11" presStyleCnt="12">
        <dgm:presLayoutVars/>
      </dgm:prSet>
      <dgm:spPr/>
    </dgm:pt>
  </dgm:ptLst>
  <dgm:cxnLst>
    <dgm:cxn modelId="{9D46E006-3564-465F-ACF8-BC1C296B2D85}" srcId="{6448A72E-7501-44BB-BED6-27BCF6836E88}" destId="{85F7E4FA-EA4A-4976-93C4-03AD87CD6345}" srcOrd="0" destOrd="0" parTransId="{8971BA99-A21D-442F-ABA3-7DB3EA49B5FD}" sibTransId="{D6C036D6-F7FC-4A9D-8455-EA798AA0EB57}"/>
    <dgm:cxn modelId="{B37FF109-0F5B-40C1-B829-00B06DA6E91C}" type="presOf" srcId="{439D747D-70E1-47E1-8587-5E3901E10426}" destId="{E97719DA-ECD5-4915-AA77-FD39E1E525FD}" srcOrd="0" destOrd="0" presId="urn:microsoft.com/office/officeart/2018/2/layout/IconVerticalSolidList"/>
    <dgm:cxn modelId="{7265750B-0A50-4C6B-B348-28B0BF8D2152}" srcId="{7281B2AE-7017-432B-B4FE-461DD86133A7}" destId="{76BBE754-9638-4A24-BF56-7DE47B5BC20E}" srcOrd="0" destOrd="0" parTransId="{C46B5A84-11C1-4707-A695-112BEC0580B2}" sibTransId="{1E382F2F-EEFF-4B75-AD42-93FB69090F45}"/>
    <dgm:cxn modelId="{0DA4083F-7195-4D14-8942-E0DCEE044ECD}" type="presOf" srcId="{5920295C-0162-4412-A5A0-072E170305CB}" destId="{E254D8D1-0DAE-4DEF-A1A0-1381E4D73B00}" srcOrd="0" destOrd="0" presId="urn:microsoft.com/office/officeart/2018/2/layout/IconVerticalSolidList"/>
    <dgm:cxn modelId="{44D76664-35CA-43D5-B28A-F6FA54D9DFC1}" srcId="{EA912758-AEDC-4463-AB49-98D52E03D9A4}" destId="{5920295C-0162-4412-A5A0-072E170305CB}" srcOrd="3" destOrd="0" parTransId="{D1BA94D8-B921-4BA0-BDF9-CA5A59FF2FD2}" sibTransId="{E7E87B8A-09F4-4ABF-8E4A-8CEA7460792D}"/>
    <dgm:cxn modelId="{3A341F4C-EDB9-4107-AA5B-ECDC382D3408}" type="presOf" srcId="{009BA563-7E93-4C07-9FE9-C2EDF61B1A0D}" destId="{AF72C0A3-54D1-4BD0-B661-8C72A5317809}" srcOrd="0" destOrd="0" presId="urn:microsoft.com/office/officeart/2018/2/layout/IconVerticalSolidList"/>
    <dgm:cxn modelId="{EFB0A94F-628B-4169-98C2-DA9B86FD49FF}" type="presOf" srcId="{EB8D3AE0-A29D-4FB9-B9CF-1F02E9DEE9ED}" destId="{13E8E701-5A32-4B88-84DE-2920030AB666}" srcOrd="0" destOrd="0" presId="urn:microsoft.com/office/officeart/2018/2/layout/IconVerticalSolidList"/>
    <dgm:cxn modelId="{619C4653-9DA5-4A78-85DD-21498226E7DF}" srcId="{EA912758-AEDC-4463-AB49-98D52E03D9A4}" destId="{EB8D3AE0-A29D-4FB9-B9CF-1F02E9DEE9ED}" srcOrd="2" destOrd="0" parTransId="{A3837F9F-870E-4AD1-8DB8-3745D4E6E5B1}" sibTransId="{F5A51B80-899E-44BF-97B5-A23B9C92591B}"/>
    <dgm:cxn modelId="{4F8F627A-807E-4318-A589-AE090033B462}" type="presOf" srcId="{6448A72E-7501-44BB-BED6-27BCF6836E88}" destId="{06C23400-E95A-4A29-A848-3DE1688CF6FE}" srcOrd="0" destOrd="0" presId="urn:microsoft.com/office/officeart/2018/2/layout/IconVerticalSolidList"/>
    <dgm:cxn modelId="{BEFEA78C-C93C-44A6-9B0D-CD6166A1D8A1}" type="presOf" srcId="{CF36E8D0-AED2-4BBC-90B6-2720806D4DAD}" destId="{7D68FF41-9ECC-46B7-B887-98CAB4CD0238}" srcOrd="0" destOrd="0" presId="urn:microsoft.com/office/officeart/2018/2/layout/IconVerticalSolidList"/>
    <dgm:cxn modelId="{A3E55C8E-1DAE-4409-A1EC-8DE41694D1DF}" type="presOf" srcId="{93E1EADA-1BCD-45AC-9838-B123ECB36EA4}" destId="{42444D6F-28E0-46E3-98DD-7902B5EB9F81}" srcOrd="0" destOrd="0" presId="urn:microsoft.com/office/officeart/2018/2/layout/IconVerticalSolidList"/>
    <dgm:cxn modelId="{2E59AB98-CEF5-441F-8F7D-0A7C8144537C}" srcId="{EB8D3AE0-A29D-4FB9-B9CF-1F02E9DEE9ED}" destId="{C938C413-851D-418D-8866-1A67BD51EE89}" srcOrd="0" destOrd="0" parTransId="{3B3A7D76-EC87-4FB6-899D-BC3A3A337411}" sibTransId="{4D0F4A4C-8383-4522-81E6-F8602272FD61}"/>
    <dgm:cxn modelId="{F8EE9AA7-B680-4212-B4D9-5223A9A98D31}" srcId="{EA912758-AEDC-4463-AB49-98D52E03D9A4}" destId="{CF36E8D0-AED2-4BBC-90B6-2720806D4DAD}" srcOrd="5" destOrd="0" parTransId="{94B32F7D-C74E-4D02-ABE7-68AD50D4739D}" sibTransId="{71CCECCC-25F8-4A06-9196-E7A88A3442F9}"/>
    <dgm:cxn modelId="{E41F1BAE-4F0A-4CF4-A988-E18C462B40C6}" srcId="{EA912758-AEDC-4463-AB49-98D52E03D9A4}" destId="{7281B2AE-7017-432B-B4FE-461DD86133A7}" srcOrd="0" destOrd="0" parTransId="{53C4A2BF-20D8-4A5D-AC7E-30B2DC2B08AF}" sibTransId="{3F77CFF2-1964-44E3-ACCC-97F3AA4B5AB9}"/>
    <dgm:cxn modelId="{83F345AF-47C4-41F6-9DBD-3585E90ECDA6}" type="presOf" srcId="{5802D7CA-C9FB-44C8-B25D-36CAF191B061}" destId="{8CD19535-6CDF-4777-A256-5326DACA9262}" srcOrd="0" destOrd="0" presId="urn:microsoft.com/office/officeart/2018/2/layout/IconVerticalSolidList"/>
    <dgm:cxn modelId="{24FD9DB1-A65D-4E5B-AB60-E87BE1A9CAD4}" srcId="{EA912758-AEDC-4463-AB49-98D52E03D9A4}" destId="{5802D7CA-C9FB-44C8-B25D-36CAF191B061}" srcOrd="4" destOrd="0" parTransId="{114956AD-997A-471E-8929-79141B2A30A1}" sibTransId="{33C51418-EB2B-4C26-9BEC-AF723FADACF8}"/>
    <dgm:cxn modelId="{0E0F58B2-6FB5-4F57-83BD-78E8A3C0440D}" type="presOf" srcId="{85F7E4FA-EA4A-4976-93C4-03AD87CD6345}" destId="{F42E0223-FA4C-44A2-B8E8-4D1955B450AA}" srcOrd="0" destOrd="0" presId="urn:microsoft.com/office/officeart/2018/2/layout/IconVerticalSolidList"/>
    <dgm:cxn modelId="{210DCCB4-4E0B-4771-B332-1B4EB466110E}" type="presOf" srcId="{C938C413-851D-418D-8866-1A67BD51EE89}" destId="{3226B554-6F78-40EE-9BD6-291B7AE2C698}" srcOrd="0" destOrd="0" presId="urn:microsoft.com/office/officeart/2018/2/layout/IconVerticalSolidList"/>
    <dgm:cxn modelId="{7367AFBB-9CE4-47D5-A251-604AD2035354}" srcId="{5802D7CA-C9FB-44C8-B25D-36CAF191B061}" destId="{439D747D-70E1-47E1-8587-5E3901E10426}" srcOrd="0" destOrd="0" parTransId="{D923925E-C8DB-4C05-9220-0B663AF80EB5}" sibTransId="{AA43B076-3B3E-4577-AD37-D94CEB5BF078}"/>
    <dgm:cxn modelId="{036B12CD-048D-4E00-9A79-E4D16EAB2074}" type="presOf" srcId="{EA912758-AEDC-4463-AB49-98D52E03D9A4}" destId="{4570CBD2-BBEF-4C1D-AC9F-F9847D5D3DC4}" srcOrd="0" destOrd="0" presId="urn:microsoft.com/office/officeart/2018/2/layout/IconVerticalSolidList"/>
    <dgm:cxn modelId="{E77724CD-B4B9-4640-A0F1-DD732EFB00B1}" srcId="{EA912758-AEDC-4463-AB49-98D52E03D9A4}" destId="{6448A72E-7501-44BB-BED6-27BCF6836E88}" srcOrd="1" destOrd="0" parTransId="{4895D0B3-1F63-4C7B-B68A-3E609B603D9D}" sibTransId="{4AEDBCD7-2D13-4065-A7F4-F4A6D0116EFA}"/>
    <dgm:cxn modelId="{057434D7-A0D5-42E7-A88E-633B93E11226}" type="presOf" srcId="{76BBE754-9638-4A24-BF56-7DE47B5BC20E}" destId="{C00A54DD-6CA6-444C-99ED-D62FEB6B786C}" srcOrd="0" destOrd="0" presId="urn:microsoft.com/office/officeart/2018/2/layout/IconVerticalSolidList"/>
    <dgm:cxn modelId="{A9F85EE2-91CF-4361-AA61-1693A6C7850F}" srcId="{CF36E8D0-AED2-4BBC-90B6-2720806D4DAD}" destId="{93E1EADA-1BCD-45AC-9838-B123ECB36EA4}" srcOrd="0" destOrd="0" parTransId="{7EE77A22-F49A-4C24-B225-3F2A590532CF}" sibTransId="{D4BB515E-5B47-4909-8951-60766E3D394F}"/>
    <dgm:cxn modelId="{D9945FF0-6233-4884-8E00-DB4ACC8CA5EC}" type="presOf" srcId="{7281B2AE-7017-432B-B4FE-461DD86133A7}" destId="{FE6CFF64-6380-474F-9D2C-F7BA96CA6BD3}" srcOrd="0" destOrd="0" presId="urn:microsoft.com/office/officeart/2018/2/layout/IconVerticalSolidList"/>
    <dgm:cxn modelId="{D6B527FA-6364-4AE7-978E-F7B9B7110106}" srcId="{5920295C-0162-4412-A5A0-072E170305CB}" destId="{009BA563-7E93-4C07-9FE9-C2EDF61B1A0D}" srcOrd="0" destOrd="0" parTransId="{AEC2C15C-9297-4D99-9D67-577F59E6F18C}" sibTransId="{27CEC25A-852D-466F-8062-E0EF03054088}"/>
    <dgm:cxn modelId="{5F517ED8-BCAE-4B1B-9C28-53E361B576FD}" type="presParOf" srcId="{4570CBD2-BBEF-4C1D-AC9F-F9847D5D3DC4}" destId="{37511C46-BC33-4419-9723-3D34A5E95846}" srcOrd="0" destOrd="0" presId="urn:microsoft.com/office/officeart/2018/2/layout/IconVerticalSolidList"/>
    <dgm:cxn modelId="{2B450C97-35C2-4770-9211-B6AFEF5E38C1}" type="presParOf" srcId="{37511C46-BC33-4419-9723-3D34A5E95846}" destId="{67AD35CC-C3A2-41FB-B041-7146CD7F4588}" srcOrd="0" destOrd="0" presId="urn:microsoft.com/office/officeart/2018/2/layout/IconVerticalSolidList"/>
    <dgm:cxn modelId="{DF587985-F58F-489A-9218-ECC6C11BA135}" type="presParOf" srcId="{37511C46-BC33-4419-9723-3D34A5E95846}" destId="{0CF1D4F6-DD08-45E2-9505-1E85F23A1165}" srcOrd="1" destOrd="0" presId="urn:microsoft.com/office/officeart/2018/2/layout/IconVerticalSolidList"/>
    <dgm:cxn modelId="{07DD5D38-3EB1-4078-AC2B-0155B7DE7288}" type="presParOf" srcId="{37511C46-BC33-4419-9723-3D34A5E95846}" destId="{B57B917A-A5C6-4E47-8BD3-1E71D619DA74}" srcOrd="2" destOrd="0" presId="urn:microsoft.com/office/officeart/2018/2/layout/IconVerticalSolidList"/>
    <dgm:cxn modelId="{2F4BC18B-527A-41B4-824E-002F1E900EEE}" type="presParOf" srcId="{37511C46-BC33-4419-9723-3D34A5E95846}" destId="{FE6CFF64-6380-474F-9D2C-F7BA96CA6BD3}" srcOrd="3" destOrd="0" presId="urn:microsoft.com/office/officeart/2018/2/layout/IconVerticalSolidList"/>
    <dgm:cxn modelId="{6C71ACE4-4A9D-4720-BCFA-64830574A6FF}" type="presParOf" srcId="{37511C46-BC33-4419-9723-3D34A5E95846}" destId="{C00A54DD-6CA6-444C-99ED-D62FEB6B786C}" srcOrd="4" destOrd="0" presId="urn:microsoft.com/office/officeart/2018/2/layout/IconVerticalSolidList"/>
    <dgm:cxn modelId="{CE51D747-B6AD-4F6D-B7C6-B31FD52EF3F0}" type="presParOf" srcId="{4570CBD2-BBEF-4C1D-AC9F-F9847D5D3DC4}" destId="{56E98A1C-98E4-4550-A73E-B58BEF3BC170}" srcOrd="1" destOrd="0" presId="urn:microsoft.com/office/officeart/2018/2/layout/IconVerticalSolidList"/>
    <dgm:cxn modelId="{9317EE38-CECB-4438-9B35-23E67CD7CC63}" type="presParOf" srcId="{4570CBD2-BBEF-4C1D-AC9F-F9847D5D3DC4}" destId="{5DB3135C-A171-4743-ACF5-3D1AF5D41691}" srcOrd="2" destOrd="0" presId="urn:microsoft.com/office/officeart/2018/2/layout/IconVerticalSolidList"/>
    <dgm:cxn modelId="{082432DD-27AE-437B-8E33-EAA6ECBEB9FC}" type="presParOf" srcId="{5DB3135C-A171-4743-ACF5-3D1AF5D41691}" destId="{226C93E5-FF85-4560-AA5F-AC8BC8730951}" srcOrd="0" destOrd="0" presId="urn:microsoft.com/office/officeart/2018/2/layout/IconVerticalSolidList"/>
    <dgm:cxn modelId="{B68F60FA-A095-4C48-A7E2-A1F1AFF94B65}" type="presParOf" srcId="{5DB3135C-A171-4743-ACF5-3D1AF5D41691}" destId="{C653392D-C3B4-4A2A-BEA9-7608EE3EAE6A}" srcOrd="1" destOrd="0" presId="urn:microsoft.com/office/officeart/2018/2/layout/IconVerticalSolidList"/>
    <dgm:cxn modelId="{3DD8D80D-1531-4FA7-A5EC-C55586637D4A}" type="presParOf" srcId="{5DB3135C-A171-4743-ACF5-3D1AF5D41691}" destId="{AAC6E3FC-AD54-41E0-9CBB-2222931419D5}" srcOrd="2" destOrd="0" presId="urn:microsoft.com/office/officeart/2018/2/layout/IconVerticalSolidList"/>
    <dgm:cxn modelId="{15F22456-A3E2-4FD7-B007-CFFC25415293}" type="presParOf" srcId="{5DB3135C-A171-4743-ACF5-3D1AF5D41691}" destId="{06C23400-E95A-4A29-A848-3DE1688CF6FE}" srcOrd="3" destOrd="0" presId="urn:microsoft.com/office/officeart/2018/2/layout/IconVerticalSolidList"/>
    <dgm:cxn modelId="{3447829A-88AA-416E-BDB9-9E83F85BAB30}" type="presParOf" srcId="{5DB3135C-A171-4743-ACF5-3D1AF5D41691}" destId="{F42E0223-FA4C-44A2-B8E8-4D1955B450AA}" srcOrd="4" destOrd="0" presId="urn:microsoft.com/office/officeart/2018/2/layout/IconVerticalSolidList"/>
    <dgm:cxn modelId="{63C729BA-2458-4A19-8DF7-391DA576076C}" type="presParOf" srcId="{4570CBD2-BBEF-4C1D-AC9F-F9847D5D3DC4}" destId="{EEA281B4-6723-498D-BE2E-42DCA7823A72}" srcOrd="3" destOrd="0" presId="urn:microsoft.com/office/officeart/2018/2/layout/IconVerticalSolidList"/>
    <dgm:cxn modelId="{5E2A4017-4FA9-4258-912A-80484306FBFA}" type="presParOf" srcId="{4570CBD2-BBEF-4C1D-AC9F-F9847D5D3DC4}" destId="{DF2C8D83-58DB-4305-8E11-34290A03CEC8}" srcOrd="4" destOrd="0" presId="urn:microsoft.com/office/officeart/2018/2/layout/IconVerticalSolidList"/>
    <dgm:cxn modelId="{6A6DA0F5-E5F6-4E14-ACF7-4A65EDE16714}" type="presParOf" srcId="{DF2C8D83-58DB-4305-8E11-34290A03CEC8}" destId="{6DD0ED5A-39E1-4CA2-94DB-FB362586425B}" srcOrd="0" destOrd="0" presId="urn:microsoft.com/office/officeart/2018/2/layout/IconVerticalSolidList"/>
    <dgm:cxn modelId="{2749E9CE-CF10-491B-ACA8-EAA0BF768A17}" type="presParOf" srcId="{DF2C8D83-58DB-4305-8E11-34290A03CEC8}" destId="{2988B264-A664-4AA2-BBBE-FA9696AFBF62}" srcOrd="1" destOrd="0" presId="urn:microsoft.com/office/officeart/2018/2/layout/IconVerticalSolidList"/>
    <dgm:cxn modelId="{B2D2D417-9B83-4F6A-A560-666A064AFA9D}" type="presParOf" srcId="{DF2C8D83-58DB-4305-8E11-34290A03CEC8}" destId="{96ECC052-B27A-4C0D-8D08-143F489D5BA6}" srcOrd="2" destOrd="0" presId="urn:microsoft.com/office/officeart/2018/2/layout/IconVerticalSolidList"/>
    <dgm:cxn modelId="{9B880E87-47E9-4545-BC34-2D01795E4DD1}" type="presParOf" srcId="{DF2C8D83-58DB-4305-8E11-34290A03CEC8}" destId="{13E8E701-5A32-4B88-84DE-2920030AB666}" srcOrd="3" destOrd="0" presId="urn:microsoft.com/office/officeart/2018/2/layout/IconVerticalSolidList"/>
    <dgm:cxn modelId="{C92E84DC-8942-4DC9-ACE8-78F5A50A2870}" type="presParOf" srcId="{DF2C8D83-58DB-4305-8E11-34290A03CEC8}" destId="{3226B554-6F78-40EE-9BD6-291B7AE2C698}" srcOrd="4" destOrd="0" presId="urn:microsoft.com/office/officeart/2018/2/layout/IconVerticalSolidList"/>
    <dgm:cxn modelId="{74981171-33B1-474E-B8BC-820159FC0FD9}" type="presParOf" srcId="{4570CBD2-BBEF-4C1D-AC9F-F9847D5D3DC4}" destId="{876BEC4E-760E-4261-9C5E-D6877CE2D9F4}" srcOrd="5" destOrd="0" presId="urn:microsoft.com/office/officeart/2018/2/layout/IconVerticalSolidList"/>
    <dgm:cxn modelId="{DDBE38EF-18D6-496F-B7C4-A1A49F84D1BD}" type="presParOf" srcId="{4570CBD2-BBEF-4C1D-AC9F-F9847D5D3DC4}" destId="{D239C89B-B5C0-48BA-8B4E-06A739E6D68C}" srcOrd="6" destOrd="0" presId="urn:microsoft.com/office/officeart/2018/2/layout/IconVerticalSolidList"/>
    <dgm:cxn modelId="{27D5C1C1-5C42-444C-B78D-675BA43E833D}" type="presParOf" srcId="{D239C89B-B5C0-48BA-8B4E-06A739E6D68C}" destId="{5BC285B9-FEE0-4840-A926-55D24B5A1B38}" srcOrd="0" destOrd="0" presId="urn:microsoft.com/office/officeart/2018/2/layout/IconVerticalSolidList"/>
    <dgm:cxn modelId="{2A6B57E4-E157-4D0E-A899-CF48B88242A1}" type="presParOf" srcId="{D239C89B-B5C0-48BA-8B4E-06A739E6D68C}" destId="{627186EA-3A72-4504-A913-1CAD9781307A}" srcOrd="1" destOrd="0" presId="urn:microsoft.com/office/officeart/2018/2/layout/IconVerticalSolidList"/>
    <dgm:cxn modelId="{85E4E753-711E-41E9-9A11-58DC1D478A26}" type="presParOf" srcId="{D239C89B-B5C0-48BA-8B4E-06A739E6D68C}" destId="{9E01BAA3-479A-41CD-86D0-9B527BC682D4}" srcOrd="2" destOrd="0" presId="urn:microsoft.com/office/officeart/2018/2/layout/IconVerticalSolidList"/>
    <dgm:cxn modelId="{332A7C59-2EB0-4C16-A7FD-A43770EB2C04}" type="presParOf" srcId="{D239C89B-B5C0-48BA-8B4E-06A739E6D68C}" destId="{E254D8D1-0DAE-4DEF-A1A0-1381E4D73B00}" srcOrd="3" destOrd="0" presId="urn:microsoft.com/office/officeart/2018/2/layout/IconVerticalSolidList"/>
    <dgm:cxn modelId="{43366AF4-3068-4627-AF9A-16556939FB67}" type="presParOf" srcId="{D239C89B-B5C0-48BA-8B4E-06A739E6D68C}" destId="{AF72C0A3-54D1-4BD0-B661-8C72A5317809}" srcOrd="4" destOrd="0" presId="urn:microsoft.com/office/officeart/2018/2/layout/IconVerticalSolidList"/>
    <dgm:cxn modelId="{4B794946-D270-47C1-BBF9-D2F106CF9211}" type="presParOf" srcId="{4570CBD2-BBEF-4C1D-AC9F-F9847D5D3DC4}" destId="{83A51AF4-DE99-4A13-9586-984F2EF92206}" srcOrd="7" destOrd="0" presId="urn:microsoft.com/office/officeart/2018/2/layout/IconVerticalSolidList"/>
    <dgm:cxn modelId="{E707FE74-8BE6-4B1D-807B-8D29E0ABCAD4}" type="presParOf" srcId="{4570CBD2-BBEF-4C1D-AC9F-F9847D5D3DC4}" destId="{0D847FC1-69C4-4987-AD9D-B5FDC47F4E63}" srcOrd="8" destOrd="0" presId="urn:microsoft.com/office/officeart/2018/2/layout/IconVerticalSolidList"/>
    <dgm:cxn modelId="{01649865-ADBD-472E-9770-E96E1B6160E2}" type="presParOf" srcId="{0D847FC1-69C4-4987-AD9D-B5FDC47F4E63}" destId="{3B3A923F-EBDA-407F-8742-20331C357123}" srcOrd="0" destOrd="0" presId="urn:microsoft.com/office/officeart/2018/2/layout/IconVerticalSolidList"/>
    <dgm:cxn modelId="{1E874AAA-1829-4F69-B71D-06476BE66537}" type="presParOf" srcId="{0D847FC1-69C4-4987-AD9D-B5FDC47F4E63}" destId="{17F9CF5B-3B2B-43A0-A5CB-A3904727ECAA}" srcOrd="1" destOrd="0" presId="urn:microsoft.com/office/officeart/2018/2/layout/IconVerticalSolidList"/>
    <dgm:cxn modelId="{007B4986-7510-4A50-BFE6-B92BD3EE162A}" type="presParOf" srcId="{0D847FC1-69C4-4987-AD9D-B5FDC47F4E63}" destId="{20FCB31E-AF4B-4734-AFE1-BE371711007C}" srcOrd="2" destOrd="0" presId="urn:microsoft.com/office/officeart/2018/2/layout/IconVerticalSolidList"/>
    <dgm:cxn modelId="{0FCA3AC2-DE2D-4BE1-A946-19CC28EBBBBB}" type="presParOf" srcId="{0D847FC1-69C4-4987-AD9D-B5FDC47F4E63}" destId="{8CD19535-6CDF-4777-A256-5326DACA9262}" srcOrd="3" destOrd="0" presId="urn:microsoft.com/office/officeart/2018/2/layout/IconVerticalSolidList"/>
    <dgm:cxn modelId="{A6A28149-46B2-4E4B-9BF0-C2ED5CA9F36A}" type="presParOf" srcId="{0D847FC1-69C4-4987-AD9D-B5FDC47F4E63}" destId="{E97719DA-ECD5-4915-AA77-FD39E1E525FD}" srcOrd="4" destOrd="0" presId="urn:microsoft.com/office/officeart/2018/2/layout/IconVerticalSolidList"/>
    <dgm:cxn modelId="{B3A9EE07-67F2-4E51-AE48-480E0ADBF633}" type="presParOf" srcId="{4570CBD2-BBEF-4C1D-AC9F-F9847D5D3DC4}" destId="{C9F3EF06-62EA-4C6E-96D6-F4B7B5495203}" srcOrd="9" destOrd="0" presId="urn:microsoft.com/office/officeart/2018/2/layout/IconVerticalSolidList"/>
    <dgm:cxn modelId="{919869A7-6FF4-4DEB-BB6F-5BC1BB97375E}" type="presParOf" srcId="{4570CBD2-BBEF-4C1D-AC9F-F9847D5D3DC4}" destId="{471D3EB1-8C8C-4C92-8023-A4CDB5D093C5}" srcOrd="10" destOrd="0" presId="urn:microsoft.com/office/officeart/2018/2/layout/IconVerticalSolidList"/>
    <dgm:cxn modelId="{4A19AFD1-CB2F-4FF1-A701-5C1CC763CD44}" type="presParOf" srcId="{471D3EB1-8C8C-4C92-8023-A4CDB5D093C5}" destId="{6C0E8E55-E1DC-4A89-9B55-1D2198EE9A91}" srcOrd="0" destOrd="0" presId="urn:microsoft.com/office/officeart/2018/2/layout/IconVerticalSolidList"/>
    <dgm:cxn modelId="{B355101E-5205-4FE9-A2F0-9DF3B3F51691}" type="presParOf" srcId="{471D3EB1-8C8C-4C92-8023-A4CDB5D093C5}" destId="{301ABCEC-D53E-473B-8675-5D5CC18B4E66}" srcOrd="1" destOrd="0" presId="urn:microsoft.com/office/officeart/2018/2/layout/IconVerticalSolidList"/>
    <dgm:cxn modelId="{69FF4D2D-EF60-40D8-9B2B-F1150FF75979}" type="presParOf" srcId="{471D3EB1-8C8C-4C92-8023-A4CDB5D093C5}" destId="{58CD9244-1935-451C-9CB1-1315C8D2352A}" srcOrd="2" destOrd="0" presId="urn:microsoft.com/office/officeart/2018/2/layout/IconVerticalSolidList"/>
    <dgm:cxn modelId="{350DB7E6-A09F-41A6-B241-DEDD1217DD7D}" type="presParOf" srcId="{471D3EB1-8C8C-4C92-8023-A4CDB5D093C5}" destId="{7D68FF41-9ECC-46B7-B887-98CAB4CD0238}" srcOrd="3" destOrd="0" presId="urn:microsoft.com/office/officeart/2018/2/layout/IconVerticalSolidList"/>
    <dgm:cxn modelId="{4BB37C43-F973-4627-AD53-DD644A5E2218}" type="presParOf" srcId="{471D3EB1-8C8C-4C92-8023-A4CDB5D093C5}" destId="{42444D6F-28E0-46E3-98DD-7902B5EB9F8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A301E-775E-4E1C-A200-44509BC61A40}">
      <dsp:nvSpPr>
        <dsp:cNvPr id="0" name=""/>
        <dsp:cNvSpPr/>
      </dsp:nvSpPr>
      <dsp:spPr>
        <a:xfrm>
          <a:off x="0" y="1634"/>
          <a:ext cx="6910387" cy="6962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2A532-C059-4933-8B4C-E6432C7628CE}">
      <dsp:nvSpPr>
        <dsp:cNvPr id="0" name=""/>
        <dsp:cNvSpPr/>
      </dsp:nvSpPr>
      <dsp:spPr>
        <a:xfrm>
          <a:off x="210629" y="158301"/>
          <a:ext cx="382963" cy="382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123F4-7F15-4678-A034-86EBB18C0777}">
      <dsp:nvSpPr>
        <dsp:cNvPr id="0" name=""/>
        <dsp:cNvSpPr/>
      </dsp:nvSpPr>
      <dsp:spPr>
        <a:xfrm>
          <a:off x="804223" y="1634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Customers: Primary users to obtain insurance quotes.</a:t>
          </a:r>
        </a:p>
      </dsp:txBody>
      <dsp:txXfrm>
        <a:off x="804223" y="1634"/>
        <a:ext cx="6106163" cy="696297"/>
      </dsp:txXfrm>
    </dsp:sp>
    <dsp:sp modelId="{171C38DC-7DED-455F-AD65-1787773BE174}">
      <dsp:nvSpPr>
        <dsp:cNvPr id="0" name=""/>
        <dsp:cNvSpPr/>
      </dsp:nvSpPr>
      <dsp:spPr>
        <a:xfrm>
          <a:off x="0" y="872005"/>
          <a:ext cx="6910387" cy="6962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33840-7FBC-41B1-AA49-6E2A356EC286}">
      <dsp:nvSpPr>
        <dsp:cNvPr id="0" name=""/>
        <dsp:cNvSpPr/>
      </dsp:nvSpPr>
      <dsp:spPr>
        <a:xfrm>
          <a:off x="210629" y="1028672"/>
          <a:ext cx="382963" cy="382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59F6A-7BBF-4C6A-8E79-1F52E2559D7D}">
      <dsp:nvSpPr>
        <dsp:cNvPr id="0" name=""/>
        <dsp:cNvSpPr/>
      </dsp:nvSpPr>
      <dsp:spPr>
        <a:xfrm>
          <a:off x="804223" y="872005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Turners: Oversee the apps development, maintenance and integration with existing systems. </a:t>
          </a:r>
        </a:p>
      </dsp:txBody>
      <dsp:txXfrm>
        <a:off x="804223" y="872005"/>
        <a:ext cx="6106163" cy="696297"/>
      </dsp:txXfrm>
    </dsp:sp>
    <dsp:sp modelId="{AC3C7656-BDB2-4D28-96E5-79EB4F5027B3}">
      <dsp:nvSpPr>
        <dsp:cNvPr id="0" name=""/>
        <dsp:cNvSpPr/>
      </dsp:nvSpPr>
      <dsp:spPr>
        <a:xfrm>
          <a:off x="0" y="1742377"/>
          <a:ext cx="6910387" cy="6962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C6B22-82FD-4EB7-9A0C-B0E33B79EB28}">
      <dsp:nvSpPr>
        <dsp:cNvPr id="0" name=""/>
        <dsp:cNvSpPr/>
      </dsp:nvSpPr>
      <dsp:spPr>
        <a:xfrm>
          <a:off x="210629" y="1899044"/>
          <a:ext cx="382963" cy="382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BF60A-C0E2-464A-B73B-D6CFF7A62C34}">
      <dsp:nvSpPr>
        <dsp:cNvPr id="0" name=""/>
        <dsp:cNvSpPr/>
      </dsp:nvSpPr>
      <dsp:spPr>
        <a:xfrm>
          <a:off x="804223" y="1742377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Developers and Designers: responsible for creating the app and making sure it is a user-friendly interface and efficient functionality.</a:t>
          </a:r>
        </a:p>
      </dsp:txBody>
      <dsp:txXfrm>
        <a:off x="804223" y="1742377"/>
        <a:ext cx="6106163" cy="696297"/>
      </dsp:txXfrm>
    </dsp:sp>
    <dsp:sp modelId="{C0F70767-D418-4C3D-A0A5-5B0BF1FA5FF5}">
      <dsp:nvSpPr>
        <dsp:cNvPr id="0" name=""/>
        <dsp:cNvSpPr/>
      </dsp:nvSpPr>
      <dsp:spPr>
        <a:xfrm>
          <a:off x="0" y="2612749"/>
          <a:ext cx="6910387" cy="6962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4F68-B0A7-4F77-ADCB-AD71FB239644}">
      <dsp:nvSpPr>
        <dsp:cNvPr id="0" name=""/>
        <dsp:cNvSpPr/>
      </dsp:nvSpPr>
      <dsp:spPr>
        <a:xfrm>
          <a:off x="210629" y="2769416"/>
          <a:ext cx="382963" cy="3829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B45E8-C274-4C82-A4D2-9BB9645B5C03}">
      <dsp:nvSpPr>
        <dsp:cNvPr id="0" name=""/>
        <dsp:cNvSpPr/>
      </dsp:nvSpPr>
      <dsp:spPr>
        <a:xfrm>
          <a:off x="804223" y="2612749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 Providers: to determine vehicle values the app would need access to reliable automative database.</a:t>
          </a:r>
        </a:p>
      </dsp:txBody>
      <dsp:txXfrm>
        <a:off x="804223" y="2612749"/>
        <a:ext cx="6106163" cy="696297"/>
      </dsp:txXfrm>
    </dsp:sp>
    <dsp:sp modelId="{198B97BB-D134-42F8-A899-6C84C8763AE7}">
      <dsp:nvSpPr>
        <dsp:cNvPr id="0" name=""/>
        <dsp:cNvSpPr/>
      </dsp:nvSpPr>
      <dsp:spPr>
        <a:xfrm>
          <a:off x="0" y="3483121"/>
          <a:ext cx="6910387" cy="6962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9B285-BD15-4936-A79F-A35A0B39E6AC}">
      <dsp:nvSpPr>
        <dsp:cNvPr id="0" name=""/>
        <dsp:cNvSpPr/>
      </dsp:nvSpPr>
      <dsp:spPr>
        <a:xfrm>
          <a:off x="210629" y="3639788"/>
          <a:ext cx="382963" cy="3829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F5122-8ED4-4A77-A872-7D5556A62786}">
      <dsp:nvSpPr>
        <dsp:cNvPr id="0" name=""/>
        <dsp:cNvSpPr/>
      </dsp:nvSpPr>
      <dsp:spPr>
        <a:xfrm>
          <a:off x="804223" y="3483121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Regulatory Authorities: compliance with insurance regulations is essential and would need to review and approve the apps features and data handling practices.</a:t>
          </a:r>
        </a:p>
      </dsp:txBody>
      <dsp:txXfrm>
        <a:off x="804223" y="3483121"/>
        <a:ext cx="6106163" cy="696297"/>
      </dsp:txXfrm>
    </dsp:sp>
    <dsp:sp modelId="{AC2A3537-1B96-4774-8698-676FF31C999C}">
      <dsp:nvSpPr>
        <dsp:cNvPr id="0" name=""/>
        <dsp:cNvSpPr/>
      </dsp:nvSpPr>
      <dsp:spPr>
        <a:xfrm>
          <a:off x="0" y="4353493"/>
          <a:ext cx="6910387" cy="6962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CF7A-9B2D-4FA1-9A8E-061F10119785}">
      <dsp:nvSpPr>
        <dsp:cNvPr id="0" name=""/>
        <dsp:cNvSpPr/>
      </dsp:nvSpPr>
      <dsp:spPr>
        <a:xfrm>
          <a:off x="210629" y="4510160"/>
          <a:ext cx="382963" cy="3829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AD7BE-E1A9-4F8D-A90F-754EAAFF0593}">
      <dsp:nvSpPr>
        <dsp:cNvPr id="0" name=""/>
        <dsp:cNvSpPr/>
      </dsp:nvSpPr>
      <dsp:spPr>
        <a:xfrm>
          <a:off x="804223" y="4353493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Marketing and Sales Teams: These teams would promote the app to potential users and ensure adoption. Their feedback during development would be valuable.</a:t>
          </a:r>
        </a:p>
      </dsp:txBody>
      <dsp:txXfrm>
        <a:off x="804223" y="4353493"/>
        <a:ext cx="6106163" cy="69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755B7-58FC-449A-AFDC-E441F3DF12C2}">
      <dsp:nvSpPr>
        <dsp:cNvPr id="0" name=""/>
        <dsp:cNvSpPr/>
      </dsp:nvSpPr>
      <dsp:spPr>
        <a:xfrm>
          <a:off x="0" y="91965"/>
          <a:ext cx="10058399" cy="673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Project Goals and Scope</a:t>
          </a:r>
          <a:r>
            <a:rPr lang="en-US" sz="1800" kern="1200"/>
            <a:t>: Understand the project’s purpose, objectives, and desired outcomes. Define clear boundaries for what’s in scope and what’s not.</a:t>
          </a:r>
        </a:p>
      </dsp:txBody>
      <dsp:txXfrm>
        <a:off x="32898" y="124863"/>
        <a:ext cx="9992603" cy="608124"/>
      </dsp:txXfrm>
    </dsp:sp>
    <dsp:sp modelId="{5684A6A4-33BD-48A4-94EE-6CEFFEA9FD6D}">
      <dsp:nvSpPr>
        <dsp:cNvPr id="0" name=""/>
        <dsp:cNvSpPr/>
      </dsp:nvSpPr>
      <dsp:spPr>
        <a:xfrm>
          <a:off x="0" y="817725"/>
          <a:ext cx="10058399" cy="673920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Stakeholders and Roles</a:t>
          </a:r>
          <a:r>
            <a:rPr lang="en-US" sz="1800" kern="1200"/>
            <a:t>: Identify key stakeholders, their roles, and expectations. Effective communication with team members, clients, and users is essential.</a:t>
          </a:r>
        </a:p>
      </dsp:txBody>
      <dsp:txXfrm>
        <a:off x="32898" y="850623"/>
        <a:ext cx="9992603" cy="608124"/>
      </dsp:txXfrm>
    </dsp:sp>
    <dsp:sp modelId="{F27013A4-C5E4-47FA-A1BB-237E65D9DF88}">
      <dsp:nvSpPr>
        <dsp:cNvPr id="0" name=""/>
        <dsp:cNvSpPr/>
      </dsp:nvSpPr>
      <dsp:spPr>
        <a:xfrm>
          <a:off x="0" y="1543485"/>
          <a:ext cx="10058399" cy="67392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Constraints and Resources</a:t>
          </a:r>
          <a:r>
            <a:rPr lang="en-US" sz="1800" kern="1200"/>
            <a:t>: Be aware of time, budget, and resource limitations. Consider technical constraints, existing systems, and available tools.</a:t>
          </a:r>
        </a:p>
      </dsp:txBody>
      <dsp:txXfrm>
        <a:off x="32898" y="1576383"/>
        <a:ext cx="9992603" cy="608124"/>
      </dsp:txXfrm>
    </dsp:sp>
    <dsp:sp modelId="{1B4BD6B9-28A3-4E9C-B77A-2A267378825E}">
      <dsp:nvSpPr>
        <dsp:cNvPr id="0" name=""/>
        <dsp:cNvSpPr/>
      </dsp:nvSpPr>
      <dsp:spPr>
        <a:xfrm>
          <a:off x="0" y="2269245"/>
          <a:ext cx="10058399" cy="673920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Risk Assessment</a:t>
          </a:r>
          <a:r>
            <a:rPr lang="en-US" sz="1800" kern="1200"/>
            <a:t>: Evaluate potential risks (technical, organizational, or external) and create mitigation strategies. Anticipate challenges and plan accordingly.</a:t>
          </a:r>
        </a:p>
      </dsp:txBody>
      <dsp:txXfrm>
        <a:off x="32898" y="2302143"/>
        <a:ext cx="9992603" cy="608124"/>
      </dsp:txXfrm>
    </dsp:sp>
    <dsp:sp modelId="{6E4273D9-FE93-4A52-94AC-EFC1C7438528}">
      <dsp:nvSpPr>
        <dsp:cNvPr id="0" name=""/>
        <dsp:cNvSpPr/>
      </dsp:nvSpPr>
      <dsp:spPr>
        <a:xfrm>
          <a:off x="0" y="2995005"/>
          <a:ext cx="10058399" cy="67392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Requirements Gathering</a:t>
          </a:r>
          <a:r>
            <a:rPr lang="en-US" sz="1800" kern="1200"/>
            <a:t>: Gather detailed requirements from stakeholders. Understand user needs, functional specifications, and any non-functional requirements.</a:t>
          </a:r>
        </a:p>
      </dsp:txBody>
      <dsp:txXfrm>
        <a:off x="32898" y="3027903"/>
        <a:ext cx="9992603" cy="608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D35CC-C3A2-41FB-B041-7146CD7F4588}">
      <dsp:nvSpPr>
        <dsp:cNvPr id="0" name=""/>
        <dsp:cNvSpPr/>
      </dsp:nvSpPr>
      <dsp:spPr>
        <a:xfrm>
          <a:off x="0" y="1170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1D4F6-DD08-45E2-9505-1E85F23A1165}">
      <dsp:nvSpPr>
        <dsp:cNvPr id="0" name=""/>
        <dsp:cNvSpPr/>
      </dsp:nvSpPr>
      <dsp:spPr>
        <a:xfrm>
          <a:off x="150912" y="113419"/>
          <a:ext cx="274385" cy="2743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FF64-6380-474F-9D2C-F7BA96CA6BD3}">
      <dsp:nvSpPr>
        <dsp:cNvPr id="0" name=""/>
        <dsp:cNvSpPr/>
      </dsp:nvSpPr>
      <dsp:spPr>
        <a:xfrm>
          <a:off x="576209" y="1170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 ONE</a:t>
          </a:r>
          <a:endParaRPr lang="en-US" sz="1900" kern="1200"/>
        </a:p>
      </dsp:txBody>
      <dsp:txXfrm>
        <a:off x="576209" y="1170"/>
        <a:ext cx="4905214" cy="498882"/>
      </dsp:txXfrm>
    </dsp:sp>
    <dsp:sp modelId="{C00A54DD-6CA6-444C-99ED-D62FEB6B786C}">
      <dsp:nvSpPr>
        <dsp:cNvPr id="0" name=""/>
        <dsp:cNvSpPr/>
      </dsp:nvSpPr>
      <dsp:spPr>
        <a:xfrm>
          <a:off x="5481424" y="1170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Identify Stakeholders</a:t>
          </a:r>
          <a:endParaRPr lang="en-US" sz="1800" kern="1200"/>
        </a:p>
      </dsp:txBody>
      <dsp:txXfrm>
        <a:off x="5481424" y="1170"/>
        <a:ext cx="5419052" cy="498882"/>
      </dsp:txXfrm>
    </dsp:sp>
    <dsp:sp modelId="{226C93E5-FF85-4560-AA5F-AC8BC8730951}">
      <dsp:nvSpPr>
        <dsp:cNvPr id="0" name=""/>
        <dsp:cNvSpPr/>
      </dsp:nvSpPr>
      <dsp:spPr>
        <a:xfrm>
          <a:off x="0" y="624774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3392D-C3B4-4A2A-BEA9-7608EE3EAE6A}">
      <dsp:nvSpPr>
        <dsp:cNvPr id="0" name=""/>
        <dsp:cNvSpPr/>
      </dsp:nvSpPr>
      <dsp:spPr>
        <a:xfrm>
          <a:off x="150912" y="737022"/>
          <a:ext cx="274385" cy="2743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23400-E95A-4A29-A848-3DE1688CF6FE}">
      <dsp:nvSpPr>
        <dsp:cNvPr id="0" name=""/>
        <dsp:cNvSpPr/>
      </dsp:nvSpPr>
      <dsp:spPr>
        <a:xfrm>
          <a:off x="576209" y="624774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 TWO</a:t>
          </a:r>
          <a:endParaRPr lang="en-US" sz="1900" kern="1200"/>
        </a:p>
      </dsp:txBody>
      <dsp:txXfrm>
        <a:off x="576209" y="624774"/>
        <a:ext cx="4905214" cy="498882"/>
      </dsp:txXfrm>
    </dsp:sp>
    <dsp:sp modelId="{F42E0223-FA4C-44A2-B8E8-4D1955B450AA}">
      <dsp:nvSpPr>
        <dsp:cNvPr id="0" name=""/>
        <dsp:cNvSpPr/>
      </dsp:nvSpPr>
      <dsp:spPr>
        <a:xfrm>
          <a:off x="5481424" y="624774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Understand Context of the Project</a:t>
          </a:r>
          <a:endParaRPr lang="en-US" sz="1800" kern="1200"/>
        </a:p>
      </dsp:txBody>
      <dsp:txXfrm>
        <a:off x="5481424" y="624774"/>
        <a:ext cx="5419052" cy="498882"/>
      </dsp:txXfrm>
    </dsp:sp>
    <dsp:sp modelId="{6DD0ED5A-39E1-4CA2-94DB-FB362586425B}">
      <dsp:nvSpPr>
        <dsp:cNvPr id="0" name=""/>
        <dsp:cNvSpPr/>
      </dsp:nvSpPr>
      <dsp:spPr>
        <a:xfrm>
          <a:off x="0" y="1248377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8B264-A664-4AA2-BBBE-FA9696AFBF62}">
      <dsp:nvSpPr>
        <dsp:cNvPr id="0" name=""/>
        <dsp:cNvSpPr/>
      </dsp:nvSpPr>
      <dsp:spPr>
        <a:xfrm>
          <a:off x="150912" y="1360626"/>
          <a:ext cx="274385" cy="2743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8E701-5A32-4B88-84DE-2920030AB666}">
      <dsp:nvSpPr>
        <dsp:cNvPr id="0" name=""/>
        <dsp:cNvSpPr/>
      </dsp:nvSpPr>
      <dsp:spPr>
        <a:xfrm>
          <a:off x="576209" y="1248377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 THREE</a:t>
          </a:r>
          <a:endParaRPr lang="en-US" sz="1900" kern="1200"/>
        </a:p>
      </dsp:txBody>
      <dsp:txXfrm>
        <a:off x="576209" y="1248377"/>
        <a:ext cx="4905214" cy="498882"/>
      </dsp:txXfrm>
    </dsp:sp>
    <dsp:sp modelId="{3226B554-6F78-40EE-9BD6-291B7AE2C698}">
      <dsp:nvSpPr>
        <dsp:cNvPr id="0" name=""/>
        <dsp:cNvSpPr/>
      </dsp:nvSpPr>
      <dsp:spPr>
        <a:xfrm>
          <a:off x="5481424" y="1248377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Task Management with Jira</a:t>
          </a:r>
          <a:endParaRPr lang="en-US" sz="1800" kern="1200"/>
        </a:p>
      </dsp:txBody>
      <dsp:txXfrm>
        <a:off x="5481424" y="1248377"/>
        <a:ext cx="5419052" cy="498882"/>
      </dsp:txXfrm>
    </dsp:sp>
    <dsp:sp modelId="{5BC285B9-FEE0-4840-A926-55D24B5A1B38}">
      <dsp:nvSpPr>
        <dsp:cNvPr id="0" name=""/>
        <dsp:cNvSpPr/>
      </dsp:nvSpPr>
      <dsp:spPr>
        <a:xfrm>
          <a:off x="0" y="1871981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186EA-3A72-4504-A913-1CAD9781307A}">
      <dsp:nvSpPr>
        <dsp:cNvPr id="0" name=""/>
        <dsp:cNvSpPr/>
      </dsp:nvSpPr>
      <dsp:spPr>
        <a:xfrm>
          <a:off x="150912" y="1984229"/>
          <a:ext cx="274385" cy="2743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4D8D1-0DAE-4DEF-A1A0-1381E4D73B00}">
      <dsp:nvSpPr>
        <dsp:cNvPr id="0" name=""/>
        <dsp:cNvSpPr/>
      </dsp:nvSpPr>
      <dsp:spPr>
        <a:xfrm>
          <a:off x="576209" y="1871981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 FOUR</a:t>
          </a:r>
          <a:endParaRPr lang="en-US" sz="1900" kern="1200"/>
        </a:p>
      </dsp:txBody>
      <dsp:txXfrm>
        <a:off x="576209" y="1871981"/>
        <a:ext cx="4905214" cy="498882"/>
      </dsp:txXfrm>
    </dsp:sp>
    <dsp:sp modelId="{AF72C0A3-54D1-4BD0-B661-8C72A5317809}">
      <dsp:nvSpPr>
        <dsp:cNvPr id="0" name=""/>
        <dsp:cNvSpPr/>
      </dsp:nvSpPr>
      <dsp:spPr>
        <a:xfrm>
          <a:off x="5481424" y="1871981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Prototype to Showcase AI Solutions</a:t>
          </a:r>
          <a:endParaRPr lang="en-US" sz="1800" kern="1200"/>
        </a:p>
      </dsp:txBody>
      <dsp:txXfrm>
        <a:off x="5481424" y="1871981"/>
        <a:ext cx="5419052" cy="498882"/>
      </dsp:txXfrm>
    </dsp:sp>
    <dsp:sp modelId="{3B3A923F-EBDA-407F-8742-20331C357123}">
      <dsp:nvSpPr>
        <dsp:cNvPr id="0" name=""/>
        <dsp:cNvSpPr/>
      </dsp:nvSpPr>
      <dsp:spPr>
        <a:xfrm>
          <a:off x="0" y="2495584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9CF5B-3B2B-43A0-A5CB-A3904727ECAA}">
      <dsp:nvSpPr>
        <dsp:cNvPr id="0" name=""/>
        <dsp:cNvSpPr/>
      </dsp:nvSpPr>
      <dsp:spPr>
        <a:xfrm>
          <a:off x="150912" y="2607833"/>
          <a:ext cx="274385" cy="2743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19535-6CDF-4777-A256-5326DACA9262}">
      <dsp:nvSpPr>
        <dsp:cNvPr id="0" name=""/>
        <dsp:cNvSpPr/>
      </dsp:nvSpPr>
      <dsp:spPr>
        <a:xfrm>
          <a:off x="576209" y="2495584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TASK</a:t>
          </a:r>
          <a:r>
            <a:rPr lang="en-US" sz="1900" kern="1200">
              <a:latin typeface="Garamond" panose="020F0302020204030204"/>
            </a:rPr>
            <a:t> FIVE</a:t>
          </a:r>
          <a:endParaRPr lang="en-US" sz="1900" kern="1200"/>
        </a:p>
      </dsp:txBody>
      <dsp:txXfrm>
        <a:off x="576209" y="2495584"/>
        <a:ext cx="4905214" cy="498882"/>
      </dsp:txXfrm>
    </dsp:sp>
    <dsp:sp modelId="{E97719DA-ECD5-4915-AA77-FD39E1E525FD}">
      <dsp:nvSpPr>
        <dsp:cNvPr id="0" name=""/>
        <dsp:cNvSpPr/>
      </dsp:nvSpPr>
      <dsp:spPr>
        <a:xfrm>
          <a:off x="5481424" y="2495584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Loom Video Presentation</a:t>
          </a:r>
          <a:endParaRPr lang="en-US" sz="1800" kern="1200"/>
        </a:p>
      </dsp:txBody>
      <dsp:txXfrm>
        <a:off x="5481424" y="2495584"/>
        <a:ext cx="5419052" cy="498882"/>
      </dsp:txXfrm>
    </dsp:sp>
    <dsp:sp modelId="{6C0E8E55-E1DC-4A89-9B55-1D2198EE9A91}">
      <dsp:nvSpPr>
        <dsp:cNvPr id="0" name=""/>
        <dsp:cNvSpPr/>
      </dsp:nvSpPr>
      <dsp:spPr>
        <a:xfrm>
          <a:off x="0" y="3119188"/>
          <a:ext cx="10900477" cy="498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ABCEC-D53E-473B-8675-5D5CC18B4E66}">
      <dsp:nvSpPr>
        <dsp:cNvPr id="0" name=""/>
        <dsp:cNvSpPr/>
      </dsp:nvSpPr>
      <dsp:spPr>
        <a:xfrm>
          <a:off x="150912" y="3231437"/>
          <a:ext cx="274385" cy="2743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8FF41-9ECC-46B7-B887-98CAB4CD0238}">
      <dsp:nvSpPr>
        <dsp:cNvPr id="0" name=""/>
        <dsp:cNvSpPr/>
      </dsp:nvSpPr>
      <dsp:spPr>
        <a:xfrm>
          <a:off x="576209" y="3119188"/>
          <a:ext cx="4905214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Garamond" panose="020F0302020204030204"/>
            </a:rPr>
            <a:t>TASK SIX</a:t>
          </a:r>
        </a:p>
      </dsp:txBody>
      <dsp:txXfrm>
        <a:off x="576209" y="3119188"/>
        <a:ext cx="4905214" cy="498882"/>
      </dsp:txXfrm>
    </dsp:sp>
    <dsp:sp modelId="{42444D6F-28E0-46E3-98DD-7902B5EB9F81}">
      <dsp:nvSpPr>
        <dsp:cNvPr id="0" name=""/>
        <dsp:cNvSpPr/>
      </dsp:nvSpPr>
      <dsp:spPr>
        <a:xfrm>
          <a:off x="5481424" y="3119188"/>
          <a:ext cx="5419052" cy="498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98" tIns="52798" rIns="52798" bIns="5279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aramond" panose="020F0302020204030204"/>
            </a:rPr>
            <a:t>Submit Mission One</a:t>
          </a:r>
        </a:p>
      </dsp:txBody>
      <dsp:txXfrm>
        <a:off x="5481424" y="3119188"/>
        <a:ext cx="5419052" cy="498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2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6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5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1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3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chnology-png/download/1284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ree with icons on it&#10;&#10;Description automatically generated">
            <a:extLst>
              <a:ext uri="{FF2B5EF4-FFF2-40B4-BE49-F238E27FC236}">
                <a16:creationId xmlns:a16="http://schemas.microsoft.com/office/drawing/2014/main" id="{B346984C-1EE1-3F36-B579-C58C1DFE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433" b="24259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MISSION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HAYLEY SMITH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594F2-BF95-2E8F-4AAB-5766BE2D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/>
              <a:t>STAKEHOLDERS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EDE08B8-B29B-10C8-5805-F2BF5D059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160657"/>
              </p:ext>
            </p:extLst>
          </p:nvPr>
        </p:nvGraphicFramePr>
        <p:xfrm>
          <a:off x="532560" y="897498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62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6561-A2DC-D673-3C17-D0C149BE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IMPORTANT TASKS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8C17F440-ABD9-0099-FDF9-729AF4463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83418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6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81852-6D20-7A23-68FB-674AC5A2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TASK MANAGEMENT - JIRA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5B95E71-6B20-46B8-1D6D-BDA0247A1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363905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31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C60B-5DA5-F4B6-2641-40323339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JIRA BOARD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B2E3-652B-C496-9E6B-9824F29F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02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echnological background">
            <a:extLst>
              <a:ext uri="{FF2B5EF4-FFF2-40B4-BE49-F238E27FC236}">
                <a16:creationId xmlns:a16="http://schemas.microsoft.com/office/drawing/2014/main" id="{6EDCBA53-B0AA-3726-E018-1DB10C78F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6" b="10045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3AC43-9914-2EF6-2700-95BE45D3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PROTOTYPE 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933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MISSION ONE</vt:lpstr>
      <vt:lpstr>STAKEHOLDERS</vt:lpstr>
      <vt:lpstr>IMPORTANT TASKS</vt:lpstr>
      <vt:lpstr>TASK MANAGEMENT - JIRA</vt:lpstr>
      <vt:lpstr>JIRA BOARD </vt:lpstr>
      <vt:lpstr>PROTOTYPE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203</cp:revision>
  <dcterms:created xsi:type="dcterms:W3CDTF">2024-06-27T02:24:47Z</dcterms:created>
  <dcterms:modified xsi:type="dcterms:W3CDTF">2024-06-28T05:32:19Z</dcterms:modified>
</cp:coreProperties>
</file>