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7" r:id="rId2"/>
  </p:sldIdLst>
  <p:sldSz cx="9144000" cy="6858000" type="screen4x3"/>
  <p:notesSz cx="6669088" cy="987266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lias Spais" initials="IS" lastIdx="4" clrIdx="0"/>
  <p:cmAuthor id="1" name="Orue-Echevarria Arrieta, Leire" initials="OA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2A31"/>
    <a:srgbClr val="FFCCCC"/>
    <a:srgbClr val="00CC66"/>
    <a:srgbClr val="66FF99"/>
    <a:srgbClr val="FF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88608" autoAdjust="0"/>
  </p:normalViewPr>
  <p:slideViewPr>
    <p:cSldViewPr>
      <p:cViewPr varScale="1">
        <p:scale>
          <a:sx n="103" d="100"/>
          <a:sy n="103" d="100"/>
        </p:scale>
        <p:origin x="171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A5A69-49F6-4704-B471-1D7441C4602F}" type="datetimeFigureOut">
              <a:rPr lang="es-ES" smtClean="0"/>
              <a:t>21/01/2015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777607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D8E1D-BC2C-49EF-A15B-9F13CF2D74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907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D2EC9-36D6-45B1-95B2-567EFB90047D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6775" y="739775"/>
            <a:ext cx="4935538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89515"/>
            <a:ext cx="533527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46989-009A-4CA7-9406-CF433C6BD10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7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46989-009A-4CA7-9406-CF433C6BD1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06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896" y="764704"/>
            <a:ext cx="5112568" cy="2088232"/>
          </a:xfrm>
        </p:spPr>
        <p:txBody>
          <a:bodyPr/>
          <a:lstStyle>
            <a:lvl1pPr algn="l">
              <a:defRPr b="1">
                <a:solidFill>
                  <a:srgbClr val="812A3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620" y="4869160"/>
            <a:ext cx="6840760" cy="129614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D6D00E24-95DB-4D50-93A9-6E4E7AC4FA0D}" type="datetimeFigureOut">
              <a:rPr lang="el-GR" smtClean="0"/>
              <a:pPr/>
              <a:t>21/1/2015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AD27CE04-D3A5-425E-A505-D1B0617AD88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739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21/1/2015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369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21/1/2015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236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21/1/2015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094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21/1/2015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510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21/1/2015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016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21/1/2015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21/1/2015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328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21/1/2015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120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21/1/2015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928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E24-95DB-4D50-93A9-6E4E7AC4FA0D}" type="datetimeFigureOut">
              <a:rPr lang="el-GR" smtClean="0"/>
              <a:pPr/>
              <a:t>21/1/2015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CE04-D3A5-425E-A505-D1B0617AD88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805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58229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22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D6D00E24-95DB-4D50-93A9-6E4E7AC4FA0D}" type="datetimeFigureOut">
              <a:rPr lang="el-GR" smtClean="0"/>
              <a:pPr/>
              <a:t>21/1/2015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9224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8822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AD27CE04-D3A5-425E-A505-D1B0617AD887}" type="slidenum">
              <a:rPr lang="el-GR" smtClean="0"/>
              <a:pPr/>
              <a:t>‹Nº›</a:t>
            </a:fld>
            <a:endParaRPr lang="el-G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71" y="800125"/>
            <a:ext cx="1139733" cy="3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9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812A3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812A31"/>
        </a:buClr>
        <a:buSzPct val="80000"/>
        <a:buFont typeface="Wingdings" pitchFamily="2" charset="2"/>
        <a:buChar char="§"/>
        <a:defRPr sz="32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7931224" cy="922114"/>
          </a:xfrm>
        </p:spPr>
        <p:txBody>
          <a:bodyPr>
            <a:noAutofit/>
          </a:bodyPr>
          <a:lstStyle/>
          <a:p>
            <a:r>
              <a:rPr lang="es-ES" dirty="0" smtClean="0"/>
              <a:t>Test cases NOT </a:t>
            </a:r>
            <a:r>
              <a:rPr lang="es-ES" dirty="0" err="1" smtClean="0"/>
              <a:t>provided</a:t>
            </a:r>
            <a:r>
              <a:rPr lang="es-ES" dirty="0" smtClean="0"/>
              <a:t>: </a:t>
            </a:r>
            <a:r>
              <a:rPr lang="es-ES" dirty="0" err="1" smtClean="0"/>
              <a:t>generic</a:t>
            </a:r>
            <a:r>
              <a:rPr lang="es-ES" dirty="0" smtClean="0"/>
              <a:t> test cases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043608" y="5445224"/>
            <a:ext cx="1656184" cy="627844"/>
          </a:xfrm>
          <a:prstGeom prst="rect">
            <a:avLst/>
          </a:prstGeom>
          <a:solidFill>
            <a:srgbClr val="812A31"/>
          </a:solidFill>
          <a:ln>
            <a:solidFill>
              <a:srgbClr val="812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Original </a:t>
            </a:r>
            <a:r>
              <a:rPr lang="es-ES" sz="1400" dirty="0" err="1" smtClean="0"/>
              <a:t>Application</a:t>
            </a:r>
            <a:r>
              <a:rPr lang="es-ES" sz="1400" dirty="0" smtClean="0"/>
              <a:t>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388734" y="5488125"/>
            <a:ext cx="1656184" cy="504056"/>
          </a:xfrm>
          <a:prstGeom prst="rect">
            <a:avLst/>
          </a:prstGeom>
          <a:solidFill>
            <a:srgbClr val="812A31"/>
          </a:solidFill>
          <a:ln>
            <a:solidFill>
              <a:srgbClr val="812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Migrated</a:t>
            </a:r>
            <a:r>
              <a:rPr lang="es-ES" sz="1400" dirty="0" smtClean="0"/>
              <a:t> </a:t>
            </a:r>
            <a:r>
              <a:rPr lang="es-ES" sz="1400" dirty="0" err="1" smtClean="0"/>
              <a:t>Application</a:t>
            </a:r>
            <a:endParaRPr lang="de-DE" sz="1400" dirty="0"/>
          </a:p>
        </p:txBody>
      </p:sp>
      <p:sp>
        <p:nvSpPr>
          <p:cNvPr id="12" name="Flecha arriba 11"/>
          <p:cNvSpPr/>
          <p:nvPr/>
        </p:nvSpPr>
        <p:spPr>
          <a:xfrm>
            <a:off x="1763688" y="4725144"/>
            <a:ext cx="144016" cy="504056"/>
          </a:xfrm>
          <a:prstGeom prst="upArrow">
            <a:avLst/>
          </a:prstGeom>
          <a:solidFill>
            <a:srgbClr val="812A31"/>
          </a:solidFill>
          <a:ln>
            <a:solidFill>
              <a:srgbClr val="812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" name="Flecha abajo 14"/>
          <p:cNvSpPr/>
          <p:nvPr/>
        </p:nvSpPr>
        <p:spPr>
          <a:xfrm>
            <a:off x="7164289" y="4786807"/>
            <a:ext cx="144016" cy="442393"/>
          </a:xfrm>
          <a:prstGeom prst="downArrow">
            <a:avLst/>
          </a:prstGeom>
          <a:solidFill>
            <a:srgbClr val="812A31"/>
          </a:solidFill>
          <a:ln>
            <a:solidFill>
              <a:srgbClr val="812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7" name="Conector recto 16"/>
          <p:cNvCxnSpPr/>
          <p:nvPr/>
        </p:nvCxnSpPr>
        <p:spPr>
          <a:xfrm>
            <a:off x="1115616" y="5008003"/>
            <a:ext cx="68407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echa abajo 48"/>
          <p:cNvSpPr/>
          <p:nvPr/>
        </p:nvSpPr>
        <p:spPr>
          <a:xfrm>
            <a:off x="1386897" y="2755955"/>
            <a:ext cx="144016" cy="442393"/>
          </a:xfrm>
          <a:prstGeom prst="downArrow">
            <a:avLst/>
          </a:prstGeom>
          <a:solidFill>
            <a:srgbClr val="812A31"/>
          </a:solidFill>
          <a:ln>
            <a:solidFill>
              <a:srgbClr val="812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0" name="Flecha abajo 49"/>
          <p:cNvSpPr/>
          <p:nvPr/>
        </p:nvSpPr>
        <p:spPr>
          <a:xfrm>
            <a:off x="7058057" y="2781068"/>
            <a:ext cx="144016" cy="442393"/>
          </a:xfrm>
          <a:prstGeom prst="downArrow">
            <a:avLst/>
          </a:prstGeom>
          <a:solidFill>
            <a:srgbClr val="812A31"/>
          </a:solidFill>
          <a:ln>
            <a:solidFill>
              <a:srgbClr val="812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" name="Flecha izquierda y derecha 7"/>
          <p:cNvSpPr/>
          <p:nvPr/>
        </p:nvSpPr>
        <p:spPr>
          <a:xfrm>
            <a:off x="2885080" y="2110365"/>
            <a:ext cx="3075464" cy="288032"/>
          </a:xfrm>
          <a:prstGeom prst="leftRightArrow">
            <a:avLst/>
          </a:prstGeom>
          <a:solidFill>
            <a:srgbClr val="812A31"/>
          </a:solidFill>
          <a:ln>
            <a:solidFill>
              <a:srgbClr val="812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Behavioral</a:t>
            </a:r>
            <a:r>
              <a:rPr lang="es-ES" sz="1400" dirty="0" smtClean="0"/>
              <a:t> </a:t>
            </a:r>
            <a:r>
              <a:rPr lang="es-ES" sz="1400" dirty="0" err="1" smtClean="0"/>
              <a:t>Comparison</a:t>
            </a:r>
            <a:endParaRPr lang="de-DE" sz="1400" dirty="0"/>
          </a:p>
        </p:txBody>
      </p:sp>
      <p:sp>
        <p:nvSpPr>
          <p:cNvPr id="89" name="Rectángulo 88"/>
          <p:cNvSpPr/>
          <p:nvPr/>
        </p:nvSpPr>
        <p:spPr>
          <a:xfrm>
            <a:off x="1154358" y="2058123"/>
            <a:ext cx="216024" cy="128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tángulo 89"/>
          <p:cNvSpPr/>
          <p:nvPr/>
        </p:nvSpPr>
        <p:spPr>
          <a:xfrm>
            <a:off x="1586406" y="2061610"/>
            <a:ext cx="216024" cy="128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tángulo 90"/>
          <p:cNvSpPr/>
          <p:nvPr/>
        </p:nvSpPr>
        <p:spPr>
          <a:xfrm>
            <a:off x="1577284" y="2329004"/>
            <a:ext cx="216024" cy="128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ipse 92"/>
          <p:cNvSpPr/>
          <p:nvPr/>
        </p:nvSpPr>
        <p:spPr>
          <a:xfrm>
            <a:off x="884334" y="2068511"/>
            <a:ext cx="108000" cy="1080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ipse 94"/>
          <p:cNvSpPr/>
          <p:nvPr/>
        </p:nvSpPr>
        <p:spPr>
          <a:xfrm>
            <a:off x="2175929" y="2337890"/>
            <a:ext cx="108000" cy="108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6" name="Conector recto de flecha 95"/>
          <p:cNvCxnSpPr>
            <a:stCxn id="93" idx="6"/>
            <a:endCxn id="89" idx="1"/>
          </p:cNvCxnSpPr>
          <p:nvPr/>
        </p:nvCxnSpPr>
        <p:spPr>
          <a:xfrm>
            <a:off x="992334" y="2122511"/>
            <a:ext cx="162024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>
            <a:endCxn id="90" idx="1"/>
          </p:cNvCxnSpPr>
          <p:nvPr/>
        </p:nvCxnSpPr>
        <p:spPr>
          <a:xfrm>
            <a:off x="1370382" y="2122511"/>
            <a:ext cx="216024" cy="348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>
            <a:stCxn id="90" idx="2"/>
          </p:cNvCxnSpPr>
          <p:nvPr/>
        </p:nvCxnSpPr>
        <p:spPr>
          <a:xfrm flipH="1">
            <a:off x="1692118" y="2190387"/>
            <a:ext cx="2300" cy="14750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>
            <a:stCxn id="91" idx="3"/>
            <a:endCxn id="95" idx="2"/>
          </p:cNvCxnSpPr>
          <p:nvPr/>
        </p:nvCxnSpPr>
        <p:spPr>
          <a:xfrm flipV="1">
            <a:off x="1793308" y="2391890"/>
            <a:ext cx="382621" cy="150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ángulo 106"/>
          <p:cNvSpPr/>
          <p:nvPr/>
        </p:nvSpPr>
        <p:spPr>
          <a:xfrm>
            <a:off x="794318" y="1914107"/>
            <a:ext cx="1709948" cy="730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Conector recto de flecha 41"/>
          <p:cNvCxnSpPr>
            <a:stCxn id="89" idx="2"/>
          </p:cNvCxnSpPr>
          <p:nvPr/>
        </p:nvCxnSpPr>
        <p:spPr>
          <a:xfrm flipH="1">
            <a:off x="1115616" y="2186900"/>
            <a:ext cx="146754" cy="1483682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ector recto de flecha 147"/>
          <p:cNvCxnSpPr>
            <a:stCxn id="91" idx="2"/>
          </p:cNvCxnSpPr>
          <p:nvPr/>
        </p:nvCxnSpPr>
        <p:spPr>
          <a:xfrm>
            <a:off x="1685296" y="2457781"/>
            <a:ext cx="1000431" cy="90711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CuadroTexto 149"/>
          <p:cNvSpPr txBox="1"/>
          <p:nvPr/>
        </p:nvSpPr>
        <p:spPr>
          <a:xfrm>
            <a:off x="1116539" y="1589580"/>
            <a:ext cx="111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Test cases</a:t>
            </a:r>
            <a:endParaRPr lang="de-DE" dirty="0"/>
          </a:p>
        </p:txBody>
      </p:sp>
      <p:sp>
        <p:nvSpPr>
          <p:cNvPr id="151" name="CuadroTexto 150"/>
          <p:cNvSpPr txBox="1"/>
          <p:nvPr/>
        </p:nvSpPr>
        <p:spPr>
          <a:xfrm>
            <a:off x="1455939" y="2757669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JUnit</a:t>
            </a:r>
            <a:endParaRPr lang="es-ES" dirty="0" smtClean="0"/>
          </a:p>
          <a:p>
            <a:r>
              <a:rPr lang="es-ES" dirty="0" err="1" smtClean="0"/>
              <a:t>tests</a:t>
            </a:r>
            <a:endParaRPr lang="de-DE" dirty="0"/>
          </a:p>
        </p:txBody>
      </p:sp>
      <p:sp>
        <p:nvSpPr>
          <p:cNvPr id="152" name="Rectángulo 151"/>
          <p:cNvSpPr/>
          <p:nvPr/>
        </p:nvSpPr>
        <p:spPr>
          <a:xfrm>
            <a:off x="6762140" y="2061669"/>
            <a:ext cx="216024" cy="128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tángulo 152"/>
          <p:cNvSpPr/>
          <p:nvPr/>
        </p:nvSpPr>
        <p:spPr>
          <a:xfrm>
            <a:off x="7194188" y="2065156"/>
            <a:ext cx="216024" cy="128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tángulo 153"/>
          <p:cNvSpPr/>
          <p:nvPr/>
        </p:nvSpPr>
        <p:spPr>
          <a:xfrm>
            <a:off x="7185066" y="2332550"/>
            <a:ext cx="216024" cy="128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ipse 154"/>
          <p:cNvSpPr/>
          <p:nvPr/>
        </p:nvSpPr>
        <p:spPr>
          <a:xfrm>
            <a:off x="6492116" y="2072057"/>
            <a:ext cx="108000" cy="1080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ipse 155"/>
          <p:cNvSpPr/>
          <p:nvPr/>
        </p:nvSpPr>
        <p:spPr>
          <a:xfrm>
            <a:off x="7783711" y="2341436"/>
            <a:ext cx="108000" cy="108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7" name="Conector recto de flecha 156"/>
          <p:cNvCxnSpPr>
            <a:stCxn id="155" idx="6"/>
            <a:endCxn id="152" idx="1"/>
          </p:cNvCxnSpPr>
          <p:nvPr/>
        </p:nvCxnSpPr>
        <p:spPr>
          <a:xfrm>
            <a:off x="6600116" y="2126057"/>
            <a:ext cx="162024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endCxn id="153" idx="1"/>
          </p:cNvCxnSpPr>
          <p:nvPr/>
        </p:nvCxnSpPr>
        <p:spPr>
          <a:xfrm>
            <a:off x="6978164" y="2126057"/>
            <a:ext cx="216024" cy="348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>
            <a:stCxn id="153" idx="2"/>
          </p:cNvCxnSpPr>
          <p:nvPr/>
        </p:nvCxnSpPr>
        <p:spPr>
          <a:xfrm flipH="1">
            <a:off x="7299900" y="2193933"/>
            <a:ext cx="2300" cy="14750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recto de flecha 159"/>
          <p:cNvCxnSpPr>
            <a:stCxn id="154" idx="3"/>
            <a:endCxn id="156" idx="2"/>
          </p:cNvCxnSpPr>
          <p:nvPr/>
        </p:nvCxnSpPr>
        <p:spPr>
          <a:xfrm flipV="1">
            <a:off x="7401090" y="2395436"/>
            <a:ext cx="382621" cy="150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ángulo 160"/>
          <p:cNvSpPr/>
          <p:nvPr/>
        </p:nvSpPr>
        <p:spPr>
          <a:xfrm>
            <a:off x="6402100" y="1917653"/>
            <a:ext cx="1709948" cy="730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0" name="Conector recto de flecha 229"/>
          <p:cNvCxnSpPr/>
          <p:nvPr/>
        </p:nvCxnSpPr>
        <p:spPr>
          <a:xfrm flipH="1">
            <a:off x="6284580" y="2199692"/>
            <a:ext cx="581697" cy="143799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Conector recto de flecha 231"/>
          <p:cNvCxnSpPr/>
          <p:nvPr/>
        </p:nvCxnSpPr>
        <p:spPr>
          <a:xfrm>
            <a:off x="7293691" y="2450976"/>
            <a:ext cx="818357" cy="85066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Flecha derecha 233"/>
          <p:cNvSpPr/>
          <p:nvPr/>
        </p:nvSpPr>
        <p:spPr>
          <a:xfrm>
            <a:off x="3489344" y="3757305"/>
            <a:ext cx="1934380" cy="360040"/>
          </a:xfrm>
          <a:prstGeom prst="rightArrow">
            <a:avLst/>
          </a:prstGeom>
          <a:solidFill>
            <a:srgbClr val="812A31"/>
          </a:solidFill>
          <a:ln>
            <a:solidFill>
              <a:srgbClr val="812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Cloudification</a:t>
            </a:r>
            <a:endParaRPr lang="de-DE" sz="1400" dirty="0"/>
          </a:p>
        </p:txBody>
      </p:sp>
      <p:sp>
        <p:nvSpPr>
          <p:cNvPr id="235" name="Rectángulo 234"/>
          <p:cNvSpPr/>
          <p:nvPr/>
        </p:nvSpPr>
        <p:spPr>
          <a:xfrm>
            <a:off x="5852532" y="3796939"/>
            <a:ext cx="216024" cy="128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tángulo 235"/>
          <p:cNvSpPr/>
          <p:nvPr/>
        </p:nvSpPr>
        <p:spPr>
          <a:xfrm>
            <a:off x="6284580" y="3800426"/>
            <a:ext cx="216024" cy="128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ombo 236"/>
          <p:cNvSpPr/>
          <p:nvPr/>
        </p:nvSpPr>
        <p:spPr>
          <a:xfrm>
            <a:off x="6750096" y="3796939"/>
            <a:ext cx="110548" cy="128776"/>
          </a:xfrm>
          <a:prstGeom prst="diamon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Elipse 237"/>
          <p:cNvSpPr/>
          <p:nvPr/>
        </p:nvSpPr>
        <p:spPr>
          <a:xfrm>
            <a:off x="5582508" y="3807327"/>
            <a:ext cx="108000" cy="1080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tángulo 238"/>
          <p:cNvSpPr/>
          <p:nvPr/>
        </p:nvSpPr>
        <p:spPr>
          <a:xfrm>
            <a:off x="7166436" y="3797801"/>
            <a:ext cx="216024" cy="128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ipse 239"/>
          <p:cNvSpPr/>
          <p:nvPr/>
        </p:nvSpPr>
        <p:spPr>
          <a:xfrm>
            <a:off x="7220448" y="4115726"/>
            <a:ext cx="108000" cy="108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1" name="Conector recto de flecha 240"/>
          <p:cNvCxnSpPr>
            <a:stCxn id="238" idx="6"/>
            <a:endCxn id="235" idx="1"/>
          </p:cNvCxnSpPr>
          <p:nvPr/>
        </p:nvCxnSpPr>
        <p:spPr>
          <a:xfrm>
            <a:off x="5690508" y="3861327"/>
            <a:ext cx="162024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ector recto de flecha 241"/>
          <p:cNvCxnSpPr>
            <a:endCxn id="236" idx="1"/>
          </p:cNvCxnSpPr>
          <p:nvPr/>
        </p:nvCxnSpPr>
        <p:spPr>
          <a:xfrm>
            <a:off x="6068556" y="3861327"/>
            <a:ext cx="216024" cy="348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ector recto de flecha 242"/>
          <p:cNvCxnSpPr>
            <a:endCxn id="237" idx="1"/>
          </p:cNvCxnSpPr>
          <p:nvPr/>
        </p:nvCxnSpPr>
        <p:spPr>
          <a:xfrm>
            <a:off x="6500604" y="3861326"/>
            <a:ext cx="249492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ector recto de flecha 243"/>
          <p:cNvCxnSpPr>
            <a:stCxn id="237" idx="3"/>
            <a:endCxn id="239" idx="1"/>
          </p:cNvCxnSpPr>
          <p:nvPr/>
        </p:nvCxnSpPr>
        <p:spPr>
          <a:xfrm>
            <a:off x="6860644" y="3861327"/>
            <a:ext cx="305792" cy="86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Conector recto de flecha 244"/>
          <p:cNvCxnSpPr>
            <a:stCxn id="239" idx="2"/>
            <a:endCxn id="240" idx="0"/>
          </p:cNvCxnSpPr>
          <p:nvPr/>
        </p:nvCxnSpPr>
        <p:spPr>
          <a:xfrm>
            <a:off x="7274448" y="3926578"/>
            <a:ext cx="0" cy="18914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Rectángulo 245"/>
          <p:cNvSpPr/>
          <p:nvPr/>
        </p:nvSpPr>
        <p:spPr>
          <a:xfrm>
            <a:off x="6284580" y="4115727"/>
            <a:ext cx="216024" cy="54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7" name="Conector recto de flecha 246"/>
          <p:cNvCxnSpPr>
            <a:stCxn id="236" idx="2"/>
            <a:endCxn id="246" idx="0"/>
          </p:cNvCxnSpPr>
          <p:nvPr/>
        </p:nvCxnSpPr>
        <p:spPr>
          <a:xfrm>
            <a:off x="6392592" y="3929203"/>
            <a:ext cx="0" cy="18652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246" idx="1"/>
            <a:endCxn id="235" idx="2"/>
          </p:cNvCxnSpPr>
          <p:nvPr/>
        </p:nvCxnSpPr>
        <p:spPr>
          <a:xfrm rot="10800000">
            <a:off x="5960544" y="3925717"/>
            <a:ext cx="324036" cy="217011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Conector angular 248"/>
          <p:cNvCxnSpPr>
            <a:stCxn id="246" idx="2"/>
            <a:endCxn id="240" idx="4"/>
          </p:cNvCxnSpPr>
          <p:nvPr/>
        </p:nvCxnSpPr>
        <p:spPr>
          <a:xfrm rot="16200000" flipH="1">
            <a:off x="6806521" y="3755798"/>
            <a:ext cx="53999" cy="881856"/>
          </a:xfrm>
          <a:prstGeom prst="bentConnector3">
            <a:avLst>
              <a:gd name="adj1" fmla="val 335190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Rectángulo 249"/>
          <p:cNvSpPr/>
          <p:nvPr/>
        </p:nvSpPr>
        <p:spPr>
          <a:xfrm>
            <a:off x="5492492" y="3652923"/>
            <a:ext cx="208823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1" name="Conector angular 250"/>
          <p:cNvCxnSpPr>
            <a:stCxn id="237" idx="2"/>
            <a:endCxn id="240" idx="2"/>
          </p:cNvCxnSpPr>
          <p:nvPr/>
        </p:nvCxnSpPr>
        <p:spPr>
          <a:xfrm rot="16200000" flipH="1">
            <a:off x="6890904" y="3840181"/>
            <a:ext cx="244011" cy="415078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2" name="Grupo 251"/>
          <p:cNvGrpSpPr/>
          <p:nvPr/>
        </p:nvGrpSpPr>
        <p:grpSpPr>
          <a:xfrm>
            <a:off x="1317575" y="3397790"/>
            <a:ext cx="2088232" cy="864096"/>
            <a:chOff x="719572" y="3523499"/>
            <a:chExt cx="2088232" cy="864096"/>
          </a:xfrm>
        </p:grpSpPr>
        <p:sp>
          <p:nvSpPr>
            <p:cNvPr id="253" name="Rectángulo 252"/>
            <p:cNvSpPr/>
            <p:nvPr/>
          </p:nvSpPr>
          <p:spPr>
            <a:xfrm>
              <a:off x="1079612" y="3667515"/>
              <a:ext cx="216024" cy="128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" name="Rectángulo 253"/>
            <p:cNvSpPr/>
            <p:nvPr/>
          </p:nvSpPr>
          <p:spPr>
            <a:xfrm>
              <a:off x="1511660" y="3671002"/>
              <a:ext cx="216024" cy="128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5" name="Rectángulo 254"/>
            <p:cNvSpPr/>
            <p:nvPr/>
          </p:nvSpPr>
          <p:spPr>
            <a:xfrm>
              <a:off x="1924438" y="3975993"/>
              <a:ext cx="216024" cy="128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Rombo 255"/>
            <p:cNvSpPr/>
            <p:nvPr/>
          </p:nvSpPr>
          <p:spPr>
            <a:xfrm>
              <a:off x="1977176" y="3667515"/>
              <a:ext cx="110548" cy="128776"/>
            </a:xfrm>
            <a:prstGeom prst="diamond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Elipse 256"/>
            <p:cNvSpPr/>
            <p:nvPr/>
          </p:nvSpPr>
          <p:spPr>
            <a:xfrm>
              <a:off x="809588" y="3677903"/>
              <a:ext cx="108000" cy="10800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Rectángulo 257"/>
            <p:cNvSpPr/>
            <p:nvPr/>
          </p:nvSpPr>
          <p:spPr>
            <a:xfrm>
              <a:off x="2393516" y="3668377"/>
              <a:ext cx="216024" cy="128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Elipse 258"/>
            <p:cNvSpPr/>
            <p:nvPr/>
          </p:nvSpPr>
          <p:spPr>
            <a:xfrm>
              <a:off x="2447528" y="3986302"/>
              <a:ext cx="108000" cy="1080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0" name="Conector recto de flecha 259"/>
            <p:cNvCxnSpPr>
              <a:stCxn id="257" idx="6"/>
              <a:endCxn id="253" idx="1"/>
            </p:cNvCxnSpPr>
            <p:nvPr/>
          </p:nvCxnSpPr>
          <p:spPr>
            <a:xfrm>
              <a:off x="917588" y="3731903"/>
              <a:ext cx="162024" cy="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Conector recto de flecha 260"/>
            <p:cNvCxnSpPr>
              <a:endCxn id="254" idx="1"/>
            </p:cNvCxnSpPr>
            <p:nvPr/>
          </p:nvCxnSpPr>
          <p:spPr>
            <a:xfrm>
              <a:off x="1295636" y="3731903"/>
              <a:ext cx="216024" cy="3488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Conector recto de flecha 261"/>
            <p:cNvCxnSpPr>
              <a:endCxn id="256" idx="1"/>
            </p:cNvCxnSpPr>
            <p:nvPr/>
          </p:nvCxnSpPr>
          <p:spPr>
            <a:xfrm>
              <a:off x="1727684" y="3731902"/>
              <a:ext cx="249492" cy="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Conector recto de flecha 262"/>
            <p:cNvCxnSpPr>
              <a:stCxn id="256" idx="3"/>
              <a:endCxn id="258" idx="1"/>
            </p:cNvCxnSpPr>
            <p:nvPr/>
          </p:nvCxnSpPr>
          <p:spPr>
            <a:xfrm>
              <a:off x="2087724" y="3731903"/>
              <a:ext cx="305792" cy="86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Conector recto de flecha 263"/>
            <p:cNvCxnSpPr>
              <a:stCxn id="256" idx="2"/>
              <a:endCxn id="255" idx="0"/>
            </p:cNvCxnSpPr>
            <p:nvPr/>
          </p:nvCxnSpPr>
          <p:spPr>
            <a:xfrm>
              <a:off x="2032450" y="3796291"/>
              <a:ext cx="0" cy="179702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Conector recto de flecha 264"/>
            <p:cNvCxnSpPr>
              <a:stCxn id="255" idx="3"/>
              <a:endCxn id="259" idx="2"/>
            </p:cNvCxnSpPr>
            <p:nvPr/>
          </p:nvCxnSpPr>
          <p:spPr>
            <a:xfrm flipV="1">
              <a:off x="2140462" y="4040302"/>
              <a:ext cx="307066" cy="8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Conector recto de flecha 265"/>
            <p:cNvCxnSpPr>
              <a:stCxn id="258" idx="2"/>
              <a:endCxn id="259" idx="0"/>
            </p:cNvCxnSpPr>
            <p:nvPr/>
          </p:nvCxnSpPr>
          <p:spPr>
            <a:xfrm>
              <a:off x="2501528" y="3797154"/>
              <a:ext cx="0" cy="189148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Rectángulo 266"/>
            <p:cNvSpPr/>
            <p:nvPr/>
          </p:nvSpPr>
          <p:spPr>
            <a:xfrm>
              <a:off x="719572" y="3523499"/>
              <a:ext cx="208823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o 267"/>
          <p:cNvGrpSpPr/>
          <p:nvPr/>
        </p:nvGrpSpPr>
        <p:grpSpPr>
          <a:xfrm>
            <a:off x="336811" y="3710679"/>
            <a:ext cx="2088232" cy="864096"/>
            <a:chOff x="719572" y="3523499"/>
            <a:chExt cx="2088232" cy="864096"/>
          </a:xfrm>
        </p:grpSpPr>
        <p:sp>
          <p:nvSpPr>
            <p:cNvPr id="269" name="Rectángulo 268"/>
            <p:cNvSpPr/>
            <p:nvPr/>
          </p:nvSpPr>
          <p:spPr>
            <a:xfrm>
              <a:off x="1079612" y="3667515"/>
              <a:ext cx="216024" cy="128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" name="Rectángulo 269"/>
            <p:cNvSpPr/>
            <p:nvPr/>
          </p:nvSpPr>
          <p:spPr>
            <a:xfrm>
              <a:off x="1511660" y="3671002"/>
              <a:ext cx="216024" cy="128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" name="Rectángulo 270"/>
            <p:cNvSpPr/>
            <p:nvPr/>
          </p:nvSpPr>
          <p:spPr>
            <a:xfrm>
              <a:off x="1924438" y="3975993"/>
              <a:ext cx="216024" cy="128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Rombo 271"/>
            <p:cNvSpPr/>
            <p:nvPr/>
          </p:nvSpPr>
          <p:spPr>
            <a:xfrm>
              <a:off x="1977176" y="3667515"/>
              <a:ext cx="110548" cy="128776"/>
            </a:xfrm>
            <a:prstGeom prst="diamond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Elipse 272"/>
            <p:cNvSpPr/>
            <p:nvPr/>
          </p:nvSpPr>
          <p:spPr>
            <a:xfrm>
              <a:off x="809588" y="3677903"/>
              <a:ext cx="108000" cy="10800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" name="Rectángulo 273"/>
            <p:cNvSpPr/>
            <p:nvPr/>
          </p:nvSpPr>
          <p:spPr>
            <a:xfrm>
              <a:off x="2393516" y="3668377"/>
              <a:ext cx="216024" cy="128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5" name="Elipse 274"/>
            <p:cNvSpPr/>
            <p:nvPr/>
          </p:nvSpPr>
          <p:spPr>
            <a:xfrm>
              <a:off x="2447528" y="3986302"/>
              <a:ext cx="108000" cy="1080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6" name="Conector recto de flecha 275"/>
            <p:cNvCxnSpPr>
              <a:stCxn id="273" idx="6"/>
              <a:endCxn id="269" idx="1"/>
            </p:cNvCxnSpPr>
            <p:nvPr/>
          </p:nvCxnSpPr>
          <p:spPr>
            <a:xfrm>
              <a:off x="917588" y="3731903"/>
              <a:ext cx="162024" cy="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Conector recto de flecha 276"/>
            <p:cNvCxnSpPr>
              <a:endCxn id="270" idx="1"/>
            </p:cNvCxnSpPr>
            <p:nvPr/>
          </p:nvCxnSpPr>
          <p:spPr>
            <a:xfrm>
              <a:off x="1295636" y="3731903"/>
              <a:ext cx="216024" cy="3488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Conector recto de flecha 277"/>
            <p:cNvCxnSpPr>
              <a:endCxn id="272" idx="1"/>
            </p:cNvCxnSpPr>
            <p:nvPr/>
          </p:nvCxnSpPr>
          <p:spPr>
            <a:xfrm>
              <a:off x="1727684" y="3731902"/>
              <a:ext cx="249492" cy="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Conector recto de flecha 278"/>
            <p:cNvCxnSpPr>
              <a:stCxn id="272" idx="3"/>
              <a:endCxn id="274" idx="1"/>
            </p:cNvCxnSpPr>
            <p:nvPr/>
          </p:nvCxnSpPr>
          <p:spPr>
            <a:xfrm>
              <a:off x="2087724" y="3731903"/>
              <a:ext cx="305792" cy="86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Conector recto de flecha 279"/>
            <p:cNvCxnSpPr>
              <a:stCxn id="272" idx="2"/>
              <a:endCxn id="271" idx="0"/>
            </p:cNvCxnSpPr>
            <p:nvPr/>
          </p:nvCxnSpPr>
          <p:spPr>
            <a:xfrm>
              <a:off x="2032450" y="3796291"/>
              <a:ext cx="0" cy="179702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Conector recto de flecha 280"/>
            <p:cNvCxnSpPr>
              <a:stCxn id="271" idx="3"/>
              <a:endCxn id="275" idx="2"/>
            </p:cNvCxnSpPr>
            <p:nvPr/>
          </p:nvCxnSpPr>
          <p:spPr>
            <a:xfrm flipV="1">
              <a:off x="2140462" y="4040302"/>
              <a:ext cx="307066" cy="8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Conector recto de flecha 281"/>
            <p:cNvCxnSpPr>
              <a:stCxn id="274" idx="2"/>
              <a:endCxn id="275" idx="0"/>
            </p:cNvCxnSpPr>
            <p:nvPr/>
          </p:nvCxnSpPr>
          <p:spPr>
            <a:xfrm>
              <a:off x="2501528" y="3797154"/>
              <a:ext cx="0" cy="189148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3" name="Rectángulo 282"/>
            <p:cNvSpPr/>
            <p:nvPr/>
          </p:nvSpPr>
          <p:spPr>
            <a:xfrm>
              <a:off x="1511660" y="3986303"/>
              <a:ext cx="216024" cy="540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4" name="Conector recto de flecha 283"/>
            <p:cNvCxnSpPr>
              <a:stCxn id="270" idx="2"/>
              <a:endCxn id="283" idx="0"/>
            </p:cNvCxnSpPr>
            <p:nvPr/>
          </p:nvCxnSpPr>
          <p:spPr>
            <a:xfrm>
              <a:off x="1619672" y="3799779"/>
              <a:ext cx="0" cy="18652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Conector angular 284"/>
            <p:cNvCxnSpPr>
              <a:stCxn id="283" idx="1"/>
              <a:endCxn id="269" idx="2"/>
            </p:cNvCxnSpPr>
            <p:nvPr/>
          </p:nvCxnSpPr>
          <p:spPr>
            <a:xfrm rot="10800000">
              <a:off x="1187624" y="3796293"/>
              <a:ext cx="324036" cy="217011"/>
            </a:xfrm>
            <a:prstGeom prst="bentConnector2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Conector angular 285"/>
            <p:cNvCxnSpPr>
              <a:stCxn id="283" idx="2"/>
              <a:endCxn id="275" idx="4"/>
            </p:cNvCxnSpPr>
            <p:nvPr/>
          </p:nvCxnSpPr>
          <p:spPr>
            <a:xfrm rot="16200000" flipH="1">
              <a:off x="2033601" y="3626374"/>
              <a:ext cx="53999" cy="881856"/>
            </a:xfrm>
            <a:prstGeom prst="bentConnector3">
              <a:avLst>
                <a:gd name="adj1" fmla="val 335190"/>
              </a:avLst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Rectángulo 286"/>
            <p:cNvSpPr/>
            <p:nvPr/>
          </p:nvSpPr>
          <p:spPr>
            <a:xfrm>
              <a:off x="719572" y="3523499"/>
              <a:ext cx="208823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8" name="Grupo 287"/>
          <p:cNvGrpSpPr/>
          <p:nvPr/>
        </p:nvGrpSpPr>
        <p:grpSpPr>
          <a:xfrm>
            <a:off x="6590608" y="3364891"/>
            <a:ext cx="2088232" cy="864096"/>
            <a:chOff x="719572" y="3523499"/>
            <a:chExt cx="2088232" cy="864096"/>
          </a:xfrm>
        </p:grpSpPr>
        <p:sp>
          <p:nvSpPr>
            <p:cNvPr id="289" name="Rectángulo 288"/>
            <p:cNvSpPr/>
            <p:nvPr/>
          </p:nvSpPr>
          <p:spPr>
            <a:xfrm>
              <a:off x="1079612" y="3667515"/>
              <a:ext cx="216024" cy="128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0" name="Rectángulo 289"/>
            <p:cNvSpPr/>
            <p:nvPr/>
          </p:nvSpPr>
          <p:spPr>
            <a:xfrm>
              <a:off x="1511660" y="3671002"/>
              <a:ext cx="216024" cy="128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1" name="Rectángulo 290"/>
            <p:cNvSpPr/>
            <p:nvPr/>
          </p:nvSpPr>
          <p:spPr>
            <a:xfrm>
              <a:off x="1924438" y="3975993"/>
              <a:ext cx="216024" cy="128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2" name="Rombo 291"/>
            <p:cNvSpPr/>
            <p:nvPr/>
          </p:nvSpPr>
          <p:spPr>
            <a:xfrm>
              <a:off x="1977176" y="3667515"/>
              <a:ext cx="110548" cy="128776"/>
            </a:xfrm>
            <a:prstGeom prst="diamond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Elipse 292"/>
            <p:cNvSpPr/>
            <p:nvPr/>
          </p:nvSpPr>
          <p:spPr>
            <a:xfrm>
              <a:off x="809588" y="3677903"/>
              <a:ext cx="108000" cy="108000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4" name="Elipse 293"/>
            <p:cNvSpPr/>
            <p:nvPr/>
          </p:nvSpPr>
          <p:spPr>
            <a:xfrm>
              <a:off x="2447528" y="3986302"/>
              <a:ext cx="108000" cy="1080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5" name="Conector recto de flecha 294"/>
            <p:cNvCxnSpPr>
              <a:stCxn id="293" idx="6"/>
              <a:endCxn id="289" idx="1"/>
            </p:cNvCxnSpPr>
            <p:nvPr/>
          </p:nvCxnSpPr>
          <p:spPr>
            <a:xfrm>
              <a:off x="917588" y="3731903"/>
              <a:ext cx="162024" cy="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Conector recto de flecha 295"/>
            <p:cNvCxnSpPr>
              <a:endCxn id="290" idx="1"/>
            </p:cNvCxnSpPr>
            <p:nvPr/>
          </p:nvCxnSpPr>
          <p:spPr>
            <a:xfrm>
              <a:off x="1295636" y="3731903"/>
              <a:ext cx="216024" cy="3488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Conector recto de flecha 296"/>
            <p:cNvCxnSpPr>
              <a:endCxn id="292" idx="1"/>
            </p:cNvCxnSpPr>
            <p:nvPr/>
          </p:nvCxnSpPr>
          <p:spPr>
            <a:xfrm>
              <a:off x="1727684" y="3731902"/>
              <a:ext cx="249492" cy="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Conector recto de flecha 297"/>
            <p:cNvCxnSpPr>
              <a:stCxn id="292" idx="2"/>
              <a:endCxn id="291" idx="0"/>
            </p:cNvCxnSpPr>
            <p:nvPr/>
          </p:nvCxnSpPr>
          <p:spPr>
            <a:xfrm>
              <a:off x="2032450" y="3796291"/>
              <a:ext cx="0" cy="179702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Conector recto de flecha 298"/>
            <p:cNvCxnSpPr>
              <a:stCxn id="291" idx="3"/>
              <a:endCxn id="294" idx="2"/>
            </p:cNvCxnSpPr>
            <p:nvPr/>
          </p:nvCxnSpPr>
          <p:spPr>
            <a:xfrm flipV="1">
              <a:off x="2140462" y="4040302"/>
              <a:ext cx="307066" cy="8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0" name="Rectángulo 299"/>
            <p:cNvSpPr/>
            <p:nvPr/>
          </p:nvSpPr>
          <p:spPr>
            <a:xfrm>
              <a:off x="719572" y="3523499"/>
              <a:ext cx="208823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01" name="Conector angular 300"/>
          <p:cNvCxnSpPr>
            <a:stCxn id="292" idx="3"/>
            <a:endCxn id="294" idx="0"/>
          </p:cNvCxnSpPr>
          <p:nvPr/>
        </p:nvCxnSpPr>
        <p:spPr>
          <a:xfrm>
            <a:off x="7958760" y="3573295"/>
            <a:ext cx="413804" cy="254399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CuadroTexto 309"/>
          <p:cNvSpPr txBox="1"/>
          <p:nvPr/>
        </p:nvSpPr>
        <p:spPr>
          <a:xfrm>
            <a:off x="7131010" y="2752162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JUnit</a:t>
            </a:r>
            <a:endParaRPr lang="es-ES" dirty="0" smtClean="0"/>
          </a:p>
          <a:p>
            <a:r>
              <a:rPr lang="es-ES" dirty="0" err="1" smtClean="0"/>
              <a:t>tests</a:t>
            </a:r>
            <a:endParaRPr lang="de-DE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6788624" y="1599046"/>
            <a:ext cx="111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Test cases</a:t>
            </a:r>
            <a:endParaRPr lang="de-DE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2379204" y="4261886"/>
            <a:ext cx="148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fUML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endParaRPr lang="de-DE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7523460" y="4181631"/>
            <a:ext cx="148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fUML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9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Presentación en pantalla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</vt:lpstr>
      <vt:lpstr>Office Theme</vt:lpstr>
      <vt:lpstr>Test cases NOT provided: generic test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Ippokratis Dakoglou</dc:creator>
  <cp:lastModifiedBy>Troya Javier</cp:lastModifiedBy>
  <cp:revision>437</cp:revision>
  <cp:lastPrinted>2013-09-17T14:51:12Z</cp:lastPrinted>
  <dcterms:created xsi:type="dcterms:W3CDTF">2012-09-11T08:26:05Z</dcterms:created>
  <dcterms:modified xsi:type="dcterms:W3CDTF">2015-01-21T13:07:47Z</dcterms:modified>
</cp:coreProperties>
</file>