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321" r:id="rId7"/>
    <p:sldId id="319" r:id="rId8"/>
    <p:sldId id="325" r:id="rId9"/>
    <p:sldId id="326" r:id="rId10"/>
    <p:sldId id="327" r:id="rId11"/>
    <p:sldId id="328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Christopher Smith" userId="dd7fc2d5-9988-40ef-9498-c94fd49fd9a4" providerId="ADAL" clId="{0D394EDB-C9B0-469B-ABFB-C46AFCBFA389}" dt="2022-03-28T17:01:31.373" v="3387" actId="20577"/>
        <pc:sldMkLst>
          <pc:docMk/>
          <pc:sldMk cId="1788829655" sldId="319"/>
        </pc:sldMkLst>
        <pc:spChg chg="mod">
          <ac:chgData name="Christopher Smith" userId="dd7fc2d5-9988-40ef-9498-c94fd49fd9a4" providerId="ADAL" clId="{0D394EDB-C9B0-469B-ABFB-C46AFCBFA389}" dt="2022-03-28T17:01:31.373" v="3387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ord">
        <pc:chgData name="SMITH, CHRISTOPHER" userId="dd7fc2d5-9988-40ef-9498-c94fd49fd9a4" providerId="ADAL" clId="{9A50167A-A1E1-4421-BF62-262EFC69B357}" dt="2022-03-27T23:24:54.878" v="104"/>
        <pc:sldMkLst>
          <pc:docMk/>
          <pc:sldMk cId="1788829655" sldId="319"/>
        </pc:sldMkLst>
        <pc:spChg chg="mod">
          <ac:chgData name="SMITH, CHRISTOPHER" userId="dd7fc2d5-9988-40ef-9498-c94fd49fd9a4" providerId="ADAL" clId="{9A50167A-A1E1-4421-BF62-262EFC69B357}" dt="2022-03-27T23:24:49.724" v="103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SMITH, CHRISTOPHER" userId="dd7fc2d5-9988-40ef-9498-c94fd49fd9a4" providerId="ADAL" clId="{9A50167A-A1E1-4421-BF62-262EFC69B357}" dt="2022-03-27T23:24:44.391" v="88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del modAnim">
        <pc:chgData name="SMITH, CHRISTOPHER" userId="dd7fc2d5-9988-40ef-9498-c94fd49fd9a4" providerId="ADAL" clId="{8FCDA7CF-52A4-4CD6-B943-6DEEFD67F7B9}" dt="2022-04-05T17:07:33.358" v="2371" actId="2696"/>
        <pc:sldMkLst>
          <pc:docMk/>
          <pc:sldMk cId="3886696013" sldId="318"/>
        </pc:sldMkLst>
        <pc:spChg chg="mod">
          <ac:chgData name="SMITH, CHRISTOPHER" userId="dd7fc2d5-9988-40ef-9498-c94fd49fd9a4" providerId="ADAL" clId="{8FCDA7CF-52A4-4CD6-B943-6DEEFD67F7B9}" dt="2022-04-05T17:06:28.044" v="2304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1:44.949" v="3141"/>
        <pc:sldMkLst>
          <pc:docMk/>
          <pc:sldMk cId="1788829655" sldId="319"/>
        </pc:sldMkLst>
        <pc:spChg chg="mod">
          <ac:chgData name="SMITH, CHRISTOPHER" userId="dd7fc2d5-9988-40ef-9498-c94fd49fd9a4" providerId="ADAL" clId="{8FCDA7CF-52A4-4CD6-B943-6DEEFD67F7B9}" dt="2022-04-05T16:53:29.504" v="120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SMITH, CHRISTOPHER" userId="dd7fc2d5-9988-40ef-9498-c94fd49fd9a4" providerId="ADAL" clId="{8FCDA7CF-52A4-4CD6-B943-6DEEFD67F7B9}" dt="2022-04-05T16:58:05.541" v="866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del">
        <pc:chgData name="SMITH, CHRISTOPHER" userId="dd7fc2d5-9988-40ef-9498-c94fd49fd9a4" providerId="ADAL" clId="{8FCDA7CF-52A4-4CD6-B943-6DEEFD67F7B9}" dt="2022-04-05T17:06:16.845" v="2301" actId="2696"/>
        <pc:sldMkLst>
          <pc:docMk/>
          <pc:sldMk cId="3737367186" sldId="320"/>
        </pc:sldMkLst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del">
        <pc:chgData name="SMITH, CHRISTOPHER" userId="dd7fc2d5-9988-40ef-9498-c94fd49fd9a4" providerId="ADAL" clId="{8FCDA7CF-52A4-4CD6-B943-6DEEFD67F7B9}" dt="2022-04-05T17:06:14.809" v="2300" actId="2696"/>
        <pc:sldMkLst>
          <pc:docMk/>
          <pc:sldMk cId="2754665846" sldId="322"/>
        </pc:sldMkLst>
      </pc:sldChg>
      <pc:sldChg chg="del">
        <pc:chgData name="SMITH, CHRISTOPHER" userId="dd7fc2d5-9988-40ef-9498-c94fd49fd9a4" providerId="ADAL" clId="{8FCDA7CF-52A4-4CD6-B943-6DEEFD67F7B9}" dt="2022-04-05T17:06:17.823" v="2302" actId="2696"/>
        <pc:sldMkLst>
          <pc:docMk/>
          <pc:sldMk cId="3497535604" sldId="323"/>
        </pc:sldMkLst>
      </pc:sldChg>
      <pc:sldChg chg="del">
        <pc:chgData name="SMITH, CHRISTOPHER" userId="dd7fc2d5-9988-40ef-9498-c94fd49fd9a4" providerId="ADAL" clId="{8FCDA7CF-52A4-4CD6-B943-6DEEFD67F7B9}" dt="2022-04-05T17:06:18.747" v="2303" actId="2696"/>
        <pc:sldMkLst>
          <pc:docMk/>
          <pc:sldMk cId="3980285230" sldId="324"/>
        </pc:sldMkLst>
      </pc:sldChg>
      <pc:sldChg chg="modSp add modAnim">
        <pc:chgData name="SMITH, CHRISTOPHER" userId="dd7fc2d5-9988-40ef-9498-c94fd49fd9a4" providerId="ADAL" clId="{8FCDA7CF-52A4-4CD6-B943-6DEEFD67F7B9}" dt="2022-04-05T17:11:47.474" v="3142"/>
        <pc:sldMkLst>
          <pc:docMk/>
          <pc:sldMk cId="2175941784" sldId="325"/>
        </pc:sldMkLst>
        <pc:spChg chg="mod">
          <ac:chgData name="SMITH, CHRISTOPHER" userId="dd7fc2d5-9988-40ef-9498-c94fd49fd9a4" providerId="ADAL" clId="{8FCDA7CF-52A4-4CD6-B943-6DEEFD67F7B9}" dt="2022-04-05T17:02:12.605" v="1703" actId="20577"/>
          <ac:spMkLst>
            <pc:docMk/>
            <pc:sldMk cId="2175941784" sldId="325"/>
            <ac:spMk id="2" creationId="{D5AB6E83-55AC-4BAD-9A58-BF190928FA57}"/>
          </ac:spMkLst>
        </pc:spChg>
        <pc:spChg chg="mod">
          <ac:chgData name="SMITH, CHRISTOPHER" userId="dd7fc2d5-9988-40ef-9498-c94fd49fd9a4" providerId="ADAL" clId="{8FCDA7CF-52A4-4CD6-B943-6DEEFD67F7B9}" dt="2022-04-05T17:02:09.144" v="1694" actId="20577"/>
          <ac:spMkLst>
            <pc:docMk/>
            <pc:sldMk cId="2175941784" sldId="325"/>
            <ac:spMk id="3" creationId="{8AB6DF0E-5224-40B6-9F52-9B0B660C4B7B}"/>
          </ac:spMkLst>
        </pc:spChg>
      </pc:sldChg>
      <pc:sldChg chg="modSp add modAnim">
        <pc:chgData name="SMITH, CHRISTOPHER" userId="dd7fc2d5-9988-40ef-9498-c94fd49fd9a4" providerId="ADAL" clId="{8FCDA7CF-52A4-4CD6-B943-6DEEFD67F7B9}" dt="2022-04-05T17:11:50.247" v="3143"/>
        <pc:sldMkLst>
          <pc:docMk/>
          <pc:sldMk cId="38467509" sldId="326"/>
        </pc:sldMkLst>
        <pc:spChg chg="mod">
          <ac:chgData name="SMITH, CHRISTOPHER" userId="dd7fc2d5-9988-40ef-9498-c94fd49fd9a4" providerId="ADAL" clId="{8FCDA7CF-52A4-4CD6-B943-6DEEFD67F7B9}" dt="2022-04-05T17:04:35.482" v="2056" actId="20577"/>
          <ac:spMkLst>
            <pc:docMk/>
            <pc:sldMk cId="38467509" sldId="326"/>
            <ac:spMk id="2" creationId="{A44B4659-C5D2-4DB5-9D33-960B69377569}"/>
          </ac:spMkLst>
        </pc:spChg>
        <pc:spChg chg="mod">
          <ac:chgData name="SMITH, CHRISTOPHER" userId="dd7fc2d5-9988-40ef-9498-c94fd49fd9a4" providerId="ADAL" clId="{8FCDA7CF-52A4-4CD6-B943-6DEEFD67F7B9}" dt="2022-04-05T17:06:02.819" v="2299" actId="20577"/>
          <ac:spMkLst>
            <pc:docMk/>
            <pc:sldMk cId="38467509" sldId="326"/>
            <ac:spMk id="3" creationId="{2768E19F-5DB1-439D-83ED-2034F81DB76C}"/>
          </ac:spMkLst>
        </pc:spChg>
      </pc:sldChg>
      <pc:sldChg chg="add del">
        <pc:chgData name="SMITH, CHRISTOPHER" userId="dd7fc2d5-9988-40ef-9498-c94fd49fd9a4" providerId="ADAL" clId="{8FCDA7CF-52A4-4CD6-B943-6DEEFD67F7B9}" dt="2022-04-05T17:01:47.044" v="1554"/>
        <pc:sldMkLst>
          <pc:docMk/>
          <pc:sldMk cId="3066653667" sldId="327"/>
        </pc:sldMkLst>
      </pc:sldChg>
      <pc:sldChg chg="modSp add modAnim">
        <pc:chgData name="SMITH, CHRISTOPHER" userId="dd7fc2d5-9988-40ef-9498-c94fd49fd9a4" providerId="ADAL" clId="{8FCDA7CF-52A4-4CD6-B943-6DEEFD67F7B9}" dt="2022-04-05T17:12:44.356" v="3250"/>
        <pc:sldMkLst>
          <pc:docMk/>
          <pc:sldMk cId="3279121561" sldId="327"/>
        </pc:sldMkLst>
        <pc:spChg chg="mod">
          <ac:chgData name="SMITH, CHRISTOPHER" userId="dd7fc2d5-9988-40ef-9498-c94fd49fd9a4" providerId="ADAL" clId="{8FCDA7CF-52A4-4CD6-B943-6DEEFD67F7B9}" dt="2022-04-05T17:06:42.356" v="2322" actId="122"/>
          <ac:spMkLst>
            <pc:docMk/>
            <pc:sldMk cId="3279121561" sldId="327"/>
            <ac:spMk id="2" creationId="{9D9FC899-FF71-4B8E-A52E-36AECE3AFD03}"/>
          </ac:spMkLst>
        </pc:spChg>
        <pc:spChg chg="mod">
          <ac:chgData name="SMITH, CHRISTOPHER" userId="dd7fc2d5-9988-40ef-9498-c94fd49fd9a4" providerId="ADAL" clId="{8FCDA7CF-52A4-4CD6-B943-6DEEFD67F7B9}" dt="2022-04-05T17:06:57.252" v="2364" actId="27636"/>
          <ac:spMkLst>
            <pc:docMk/>
            <pc:sldMk cId="3279121561" sldId="327"/>
            <ac:spMk id="3" creationId="{28D94CD4-C627-40E5-8EF8-7475E820C3E3}"/>
          </ac:spMkLst>
        </pc:spChg>
      </pc:sldChg>
      <pc:sldChg chg="modSp add modAnim">
        <pc:chgData name="SMITH, CHRISTOPHER" userId="dd7fc2d5-9988-40ef-9498-c94fd49fd9a4" providerId="ADAL" clId="{8FCDA7CF-52A4-4CD6-B943-6DEEFD67F7B9}" dt="2022-04-05T17:12:48.552" v="3251"/>
        <pc:sldMkLst>
          <pc:docMk/>
          <pc:sldMk cId="2089462869" sldId="328"/>
        </pc:sldMkLst>
        <pc:spChg chg="mod">
          <ac:chgData name="SMITH, CHRISTOPHER" userId="dd7fc2d5-9988-40ef-9498-c94fd49fd9a4" providerId="ADAL" clId="{8FCDA7CF-52A4-4CD6-B943-6DEEFD67F7B9}" dt="2022-04-05T17:07:38.847" v="2375" actId="20577"/>
          <ac:spMkLst>
            <pc:docMk/>
            <pc:sldMk cId="2089462869" sldId="328"/>
            <ac:spMk id="2" creationId="{E3352983-A96F-42B1-A16D-BC7C389332C4}"/>
          </ac:spMkLst>
        </pc:spChg>
        <pc:spChg chg="mod">
          <ac:chgData name="SMITH, CHRISTOPHER" userId="dd7fc2d5-9988-40ef-9498-c94fd49fd9a4" providerId="ADAL" clId="{8FCDA7CF-52A4-4CD6-B943-6DEEFD67F7B9}" dt="2022-04-05T17:11:24.758" v="3140" actId="20577"/>
          <ac:spMkLst>
            <pc:docMk/>
            <pc:sldMk cId="2089462869" sldId="328"/>
            <ac:spMk id="3" creationId="{EF14A1F5-4E73-42AC-B0F5-0AB4E5CB0D2B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47:08.393" v="2044" actId="20577"/>
        <pc:sldMkLst>
          <pc:docMk/>
          <pc:sldMk cId="1788829655" sldId="319"/>
        </pc:sldMkLst>
        <pc:spChg chg="mod">
          <ac:chgData name="Christopher Smith" userId="dd7fc2d5-9988-40ef-9498-c94fd49fd9a4" providerId="ADAL" clId="{8B6ED5FC-DCF5-46BD-B135-8D1DC124F50A}" dt="2022-03-21T11:47:08.393" v="2044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Christopher Smith" userId="dd7fc2d5-9988-40ef-9498-c94fd49fd9a4" providerId="ADAL" clId="{8B6ED5FC-DCF5-46BD-B135-8D1DC124F50A}" dt="2022-03-21T11:34:52.559" v="1189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haven’t done any grading in two weeks…</a:t>
            </a:r>
          </a:p>
          <a:p>
            <a:r>
              <a:rPr lang="en-US" dirty="0"/>
              <a:t>Who wants pogs?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Were still bad.</a:t>
            </a:r>
          </a:p>
          <a:p>
            <a:r>
              <a:rPr lang="en-US" dirty="0"/>
              <a:t>I am too tired to care.</a:t>
            </a:r>
          </a:p>
          <a:p>
            <a:r>
              <a:rPr lang="en-US" dirty="0"/>
              <a:t>Expect one to three random DocPac grades to appear in your Skyward in the middle of the quarter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4DB-8E0A-4652-9E51-B19A9D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CA3-6BD2-4240-8D62-4A091D4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to all of the seniors for doing their best</a:t>
            </a:r>
          </a:p>
          <a:p>
            <a:r>
              <a:rPr lang="en-US" dirty="0"/>
              <a:t>The evaluators said only one person got </a:t>
            </a:r>
            <a:r>
              <a:rPr lang="en-US" i="1" dirty="0"/>
              <a:t>everything </a:t>
            </a:r>
            <a:r>
              <a:rPr lang="en-US" dirty="0"/>
              <a:t>complete.</a:t>
            </a:r>
          </a:p>
          <a:p>
            <a:r>
              <a:rPr lang="en-US" dirty="0"/>
              <a:t>They also said some other stuff:</a:t>
            </a:r>
          </a:p>
          <a:p>
            <a:pPr lvl="1"/>
            <a:r>
              <a:rPr lang="en-US" dirty="0"/>
              <a:t>“This was clearly written for Visual Basic, which you should not be teaching.”</a:t>
            </a:r>
          </a:p>
          <a:p>
            <a:pPr lvl="1"/>
            <a:r>
              <a:rPr lang="en-US" dirty="0"/>
              <a:t>“Why are they making you validate 15 fields, when I just need to know if you can validate </a:t>
            </a:r>
            <a:r>
              <a:rPr lang="en-US" b="1" i="1" dirty="0"/>
              <a:t>a </a:t>
            </a:r>
            <a:r>
              <a:rPr lang="en-US" dirty="0"/>
              <a:t>field?”</a:t>
            </a:r>
          </a:p>
          <a:p>
            <a:pPr lvl="1"/>
            <a:r>
              <a:rPr lang="en-US" dirty="0"/>
              <a:t>“If this was a real application, I would give m developer 2-10 days to complete this.”</a:t>
            </a:r>
          </a:p>
          <a:p>
            <a:pPr lvl="1"/>
            <a:r>
              <a:rPr lang="en-US" dirty="0"/>
              <a:t>“I don’t think </a:t>
            </a:r>
            <a:r>
              <a:rPr lang="en-US" i="1" dirty="0"/>
              <a:t>I </a:t>
            </a:r>
            <a:r>
              <a:rPr lang="en-US" dirty="0"/>
              <a:t>could even do this in an hour.”</a:t>
            </a:r>
          </a:p>
          <a:p>
            <a:r>
              <a:rPr lang="en-US" dirty="0"/>
              <a:t>They graded as generously as they could, given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888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6E83-55AC-4BAD-9A58-BF190928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Nocti</a:t>
            </a:r>
            <a:r>
              <a:rPr lang="en-US" dirty="0"/>
              <a:t>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DF0E-5224-40B6-9F52-9B0B660C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put a lot of pressure on everyone this year to succeed</a:t>
            </a:r>
          </a:p>
          <a:p>
            <a:pPr lvl="1"/>
            <a:r>
              <a:rPr lang="en-US" dirty="0"/>
              <a:t>This caused some people to stress about the </a:t>
            </a:r>
            <a:r>
              <a:rPr lang="en-US" dirty="0" err="1"/>
              <a:t>Nocti</a:t>
            </a:r>
            <a:r>
              <a:rPr lang="en-US" dirty="0"/>
              <a:t> and Q4 than they should have</a:t>
            </a:r>
          </a:p>
          <a:p>
            <a:r>
              <a:rPr lang="en-US" dirty="0"/>
              <a:t>I don’t think anybody really did amazing on the </a:t>
            </a:r>
            <a:r>
              <a:rPr lang="en-US" dirty="0" err="1"/>
              <a:t>Nocti</a:t>
            </a:r>
            <a:r>
              <a:rPr lang="en-US" dirty="0"/>
              <a:t>, but you only need to not be total trash to “pass” and get your certification</a:t>
            </a:r>
          </a:p>
          <a:p>
            <a:r>
              <a:rPr lang="en-US" dirty="0"/>
              <a:t>Generally speaking, I am very proud of this class this year</a:t>
            </a:r>
          </a:p>
          <a:p>
            <a:r>
              <a:rPr lang="en-US" dirty="0"/>
              <a:t>My standards for using ALL of your class time will not change</a:t>
            </a:r>
          </a:p>
          <a:p>
            <a:r>
              <a:rPr lang="en-US" dirty="0"/>
              <a:t>My expectations for personal study time will only increase</a:t>
            </a:r>
          </a:p>
          <a:p>
            <a:pPr lvl="1"/>
            <a:r>
              <a:rPr lang="en-US" dirty="0"/>
              <a:t>I will never assign homework, but you will be at a disadvantage if you do not study.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4659-C5D2-4DB5-9D33-960B6937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3 into Quarter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E19F-5DB1-439D-83ED-2034F81D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were worried that we would be doing more </a:t>
            </a:r>
            <a:r>
              <a:rPr lang="en-US" dirty="0" err="1"/>
              <a:t>Nocti</a:t>
            </a:r>
            <a:r>
              <a:rPr lang="en-US" dirty="0"/>
              <a:t> prep in Q4 because we did not do well on Exam 3</a:t>
            </a:r>
          </a:p>
          <a:p>
            <a:r>
              <a:rPr lang="en-US" dirty="0"/>
              <a:t>This was never in the cards. Do you think I honestly have the energy to keep grinding the </a:t>
            </a:r>
            <a:r>
              <a:rPr lang="en-US" dirty="0" err="1"/>
              <a:t>Nocti</a:t>
            </a:r>
            <a:r>
              <a:rPr lang="en-US" dirty="0"/>
              <a:t> after the past 3 quarters?</a:t>
            </a:r>
          </a:p>
          <a:p>
            <a:r>
              <a:rPr lang="en-US" dirty="0"/>
              <a:t>I have a LOT of work I need to get done Q4 in order to remain a teacher</a:t>
            </a:r>
          </a:p>
          <a:p>
            <a:r>
              <a:rPr lang="en-US" dirty="0"/>
              <a:t>You should be making sure that you are independent, keeping yourself busy, and making the grading process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384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899-FF71-4B8E-A52E-36AECE3A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CONGRATULATIONS!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4CD4-C627-40E5-8EF8-7475E820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600" dirty="0"/>
              <a:t>You’re all fired!</a:t>
            </a:r>
          </a:p>
        </p:txBody>
      </p:sp>
    </p:spTree>
    <p:extLst>
      <p:ext uri="{BB962C8B-B14F-4D97-AF65-F5344CB8AC3E}">
        <p14:creationId xmlns:p14="http://schemas.microsoft.com/office/powerpoint/2010/main" val="32791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983-A96F-42B1-A16D-BC7C3893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A1F5-4E73-42AC-B0F5-0AB4E5C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creating a Company Charter and an MVP/Plan</a:t>
            </a:r>
          </a:p>
          <a:p>
            <a:r>
              <a:rPr lang="en-US" dirty="0"/>
              <a:t>What will you be doing </a:t>
            </a:r>
            <a:r>
              <a:rPr lang="en-US" i="1" dirty="0"/>
              <a:t>every day</a:t>
            </a:r>
            <a:r>
              <a:rPr lang="en-US" dirty="0"/>
              <a:t> and who will you be doing it with?</a:t>
            </a:r>
          </a:p>
          <a:p>
            <a:r>
              <a:rPr lang="en-US" dirty="0"/>
              <a:t>If your Charter or MVP/Plan is not adequate this week, I can reject it</a:t>
            </a:r>
          </a:p>
          <a:p>
            <a:r>
              <a:rPr lang="en-US" dirty="0"/>
              <a:t>If you do not behave professionally, waste time in my class, or make it too difficult to track/grade your progress, I will break up your company</a:t>
            </a:r>
          </a:p>
          <a:p>
            <a:pPr lvl="1"/>
            <a:r>
              <a:rPr lang="en-US" dirty="0"/>
              <a:t>If I have to make lesson plans in Q4 just for you because your company got broken up, I will make your life miserable</a:t>
            </a:r>
          </a:p>
          <a:p>
            <a:pPr lvl="1"/>
            <a:r>
              <a:rPr lang="en-US" dirty="0"/>
              <a:t>I will be writing significantly more referrals this quarter</a:t>
            </a:r>
          </a:p>
          <a:p>
            <a:pPr lvl="1"/>
            <a:r>
              <a:rPr lang="en-US" dirty="0"/>
              <a:t>Your independence and responsibility is being tested. Do not PITPB!</a:t>
            </a:r>
          </a:p>
        </p:txBody>
      </p:sp>
    </p:spTree>
    <p:extLst>
      <p:ext uri="{BB962C8B-B14F-4D97-AF65-F5344CB8AC3E}">
        <p14:creationId xmlns:p14="http://schemas.microsoft.com/office/powerpoint/2010/main" val="208946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A546FB-9270-4554-87AE-89FE30D805B0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cc9255bc-4d99-4f42-bba5-857cbcc6e725"/>
    <ds:schemaRef ds:uri="http://schemas.microsoft.com/office/infopath/2007/PartnerControls"/>
    <ds:schemaRef ds:uri="http://schemas.openxmlformats.org/package/2006/metadata/core-properties"/>
    <ds:schemaRef ds:uri="fc2bff61-6a31-4c51-9f32-b9bba46405e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498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Nocti</vt:lpstr>
      <vt:lpstr>Nocti pt. 2</vt:lpstr>
      <vt:lpstr>Exam 3 into Quarter 4</vt:lpstr>
      <vt:lpstr>CONGRATULATIONS!</vt:lpstr>
      <vt:lpstr>This week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52</cp:revision>
  <dcterms:created xsi:type="dcterms:W3CDTF">2022-01-18T15:50:52Z</dcterms:created>
  <dcterms:modified xsi:type="dcterms:W3CDTF">2022-04-05T17:12:50Z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