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4" r:id="rId6"/>
    <p:sldId id="321" r:id="rId7"/>
    <p:sldId id="329" r:id="rId8"/>
    <p:sldId id="330" r:id="rId9"/>
    <p:sldId id="331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16" autoAdjust="0"/>
  </p:normalViewPr>
  <p:slideViewPr>
    <p:cSldViewPr snapToGrid="0">
      <p:cViewPr varScale="1">
        <p:scale>
          <a:sx n="108" d="100"/>
          <a:sy n="108" d="100"/>
        </p:scale>
        <p:origin x="114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9A50167A-A1E1-4421-BF62-262EFC69B357}"/>
    <pc:docChg chg="custSel addSld delSld modSld sldOrd">
      <pc:chgData name="SMITH, CHRISTOPHER" userId="dd7fc2d5-9988-40ef-9498-c94fd49fd9a4" providerId="ADAL" clId="{9A50167A-A1E1-4421-BF62-262EFC69B357}" dt="2022-03-27T23:40:42.010" v="652" actId="20577"/>
      <pc:docMkLst>
        <pc:docMk/>
      </pc:docMkLst>
      <pc:sldChg chg="modSp modAnim">
        <pc:chgData name="SMITH, CHRISTOPHER" userId="dd7fc2d5-9988-40ef-9498-c94fd49fd9a4" providerId="ADAL" clId="{9A50167A-A1E1-4421-BF62-262EFC69B357}" dt="2022-03-27T23:24:26.313" v="87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9A50167A-A1E1-4421-BF62-262EFC69B357}" dt="2022-03-27T23:24:26.313" v="87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">
        <pc:chgData name="SMITH, CHRISTOPHER" userId="dd7fc2d5-9988-40ef-9498-c94fd49fd9a4" providerId="ADAL" clId="{9A50167A-A1E1-4421-BF62-262EFC69B357}" dt="2022-03-27T23:27:59.825" v="374" actId="20577"/>
        <pc:sldMkLst>
          <pc:docMk/>
          <pc:sldMk cId="1828171035" sldId="321"/>
        </pc:sldMkLst>
        <pc:spChg chg="mod">
          <ac:chgData name="SMITH, CHRISTOPHER" userId="dd7fc2d5-9988-40ef-9498-c94fd49fd9a4" providerId="ADAL" clId="{9A50167A-A1E1-4421-BF62-262EFC69B357}" dt="2022-03-27T23:27:59.825" v="374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SMITH, CHRISTOPHER" userId="dd7fc2d5-9988-40ef-9498-c94fd49fd9a4" providerId="ADAL" clId="{55C8486E-33B2-44DF-9D4B-2A44DFF9E398}"/>
    <pc:docChg chg="undo custSel addSld delSld modSld">
      <pc:chgData name="SMITH, CHRISTOPHER" userId="dd7fc2d5-9988-40ef-9498-c94fd49fd9a4" providerId="ADAL" clId="{55C8486E-33B2-44DF-9D4B-2A44DFF9E398}" dt="2022-04-18T16:58:18.748" v="2526" actId="20577"/>
      <pc:docMkLst>
        <pc:docMk/>
      </pc:docMkLst>
      <pc:sldChg chg="modSp modAnim">
        <pc:chgData name="SMITH, CHRISTOPHER" userId="dd7fc2d5-9988-40ef-9498-c94fd49fd9a4" providerId="ADAL" clId="{55C8486E-33B2-44DF-9D4B-2A44DFF9E398}" dt="2022-04-18T16:42:24.768" v="379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55C8486E-33B2-44DF-9D4B-2A44DFF9E398}" dt="2022-04-18T16:42:24.768" v="379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del">
        <pc:chgData name="SMITH, CHRISTOPHER" userId="dd7fc2d5-9988-40ef-9498-c94fd49fd9a4" providerId="ADAL" clId="{55C8486E-33B2-44DF-9D4B-2A44DFF9E398}" dt="2022-04-18T16:50:35.852" v="1397" actId="2696"/>
        <pc:sldMkLst>
          <pc:docMk/>
          <pc:sldMk cId="1788829655" sldId="319"/>
        </pc:sldMkLst>
      </pc:sldChg>
      <pc:sldChg chg="modSp modAnim">
        <pc:chgData name="SMITH, CHRISTOPHER" userId="dd7fc2d5-9988-40ef-9498-c94fd49fd9a4" providerId="ADAL" clId="{55C8486E-33B2-44DF-9D4B-2A44DFF9E398}" dt="2022-04-18T16:45:05.143" v="852" actId="20577"/>
        <pc:sldMkLst>
          <pc:docMk/>
          <pc:sldMk cId="1828171035" sldId="321"/>
        </pc:sldMkLst>
        <pc:spChg chg="mod">
          <ac:chgData name="SMITH, CHRISTOPHER" userId="dd7fc2d5-9988-40ef-9498-c94fd49fd9a4" providerId="ADAL" clId="{55C8486E-33B2-44DF-9D4B-2A44DFF9E398}" dt="2022-04-18T16:45:05.143" v="852" actId="20577"/>
          <ac:spMkLst>
            <pc:docMk/>
            <pc:sldMk cId="1828171035" sldId="321"/>
            <ac:spMk id="3" creationId="{3872EBCD-8B37-4EAB-BDB2-C18E6E509C5F}"/>
          </ac:spMkLst>
        </pc:spChg>
      </pc:sldChg>
      <pc:sldChg chg="del">
        <pc:chgData name="SMITH, CHRISTOPHER" userId="dd7fc2d5-9988-40ef-9498-c94fd49fd9a4" providerId="ADAL" clId="{55C8486E-33B2-44DF-9D4B-2A44DFF9E398}" dt="2022-04-18T16:50:36.284" v="1398" actId="2696"/>
        <pc:sldMkLst>
          <pc:docMk/>
          <pc:sldMk cId="2175941784" sldId="325"/>
        </pc:sldMkLst>
      </pc:sldChg>
      <pc:sldChg chg="del">
        <pc:chgData name="SMITH, CHRISTOPHER" userId="dd7fc2d5-9988-40ef-9498-c94fd49fd9a4" providerId="ADAL" clId="{55C8486E-33B2-44DF-9D4B-2A44DFF9E398}" dt="2022-04-18T16:50:36.739" v="1399" actId="2696"/>
        <pc:sldMkLst>
          <pc:docMk/>
          <pc:sldMk cId="38467509" sldId="326"/>
        </pc:sldMkLst>
      </pc:sldChg>
      <pc:sldChg chg="del">
        <pc:chgData name="SMITH, CHRISTOPHER" userId="dd7fc2d5-9988-40ef-9498-c94fd49fd9a4" providerId="ADAL" clId="{55C8486E-33B2-44DF-9D4B-2A44DFF9E398}" dt="2022-04-18T16:50:37.209" v="1400" actId="2696"/>
        <pc:sldMkLst>
          <pc:docMk/>
          <pc:sldMk cId="3279121561" sldId="327"/>
        </pc:sldMkLst>
      </pc:sldChg>
      <pc:sldChg chg="del">
        <pc:chgData name="SMITH, CHRISTOPHER" userId="dd7fc2d5-9988-40ef-9498-c94fd49fd9a4" providerId="ADAL" clId="{55C8486E-33B2-44DF-9D4B-2A44DFF9E398}" dt="2022-04-18T16:50:37.828" v="1401" actId="2696"/>
        <pc:sldMkLst>
          <pc:docMk/>
          <pc:sldMk cId="2089462869" sldId="328"/>
        </pc:sldMkLst>
      </pc:sldChg>
      <pc:sldChg chg="addSp delSp modSp add">
        <pc:chgData name="SMITH, CHRISTOPHER" userId="dd7fc2d5-9988-40ef-9498-c94fd49fd9a4" providerId="ADAL" clId="{55C8486E-33B2-44DF-9D4B-2A44DFF9E398}" dt="2022-04-18T16:50:30.949" v="1395" actId="20577"/>
        <pc:sldMkLst>
          <pc:docMk/>
          <pc:sldMk cId="317021465" sldId="329"/>
        </pc:sldMkLst>
        <pc:spChg chg="mod">
          <ac:chgData name="SMITH, CHRISTOPHER" userId="dd7fc2d5-9988-40ef-9498-c94fd49fd9a4" providerId="ADAL" clId="{55C8486E-33B2-44DF-9D4B-2A44DFF9E398}" dt="2022-04-18T16:45:15.511" v="859" actId="20577"/>
          <ac:spMkLst>
            <pc:docMk/>
            <pc:sldMk cId="317021465" sldId="329"/>
            <ac:spMk id="2" creationId="{271DD8ED-E53F-4D06-A9B7-A48801B3135B}"/>
          </ac:spMkLst>
        </pc:spChg>
        <pc:spChg chg="add del mod">
          <ac:chgData name="SMITH, CHRISTOPHER" userId="dd7fc2d5-9988-40ef-9498-c94fd49fd9a4" providerId="ADAL" clId="{55C8486E-33B2-44DF-9D4B-2A44DFF9E398}" dt="2022-04-18T16:50:30.949" v="1395" actId="20577"/>
          <ac:spMkLst>
            <pc:docMk/>
            <pc:sldMk cId="317021465" sldId="329"/>
            <ac:spMk id="3" creationId="{50AB98BC-87B8-46A4-A624-C9F7F9783964}"/>
          </ac:spMkLst>
        </pc:spChg>
        <pc:graphicFrameChg chg="add del mod">
          <ac:chgData name="SMITH, CHRISTOPHER" userId="dd7fc2d5-9988-40ef-9498-c94fd49fd9a4" providerId="ADAL" clId="{55C8486E-33B2-44DF-9D4B-2A44DFF9E398}" dt="2022-04-18T16:46:46.452" v="861"/>
          <ac:graphicFrameMkLst>
            <pc:docMk/>
            <pc:sldMk cId="317021465" sldId="329"/>
            <ac:graphicFrameMk id="4" creationId="{406F36AD-2AB7-4EBE-B1E7-E4B9DD3B6C97}"/>
          </ac:graphicFrameMkLst>
        </pc:graphicFrameChg>
      </pc:sldChg>
      <pc:sldChg chg="modSp add">
        <pc:chgData name="SMITH, CHRISTOPHER" userId="dd7fc2d5-9988-40ef-9498-c94fd49fd9a4" providerId="ADAL" clId="{55C8486E-33B2-44DF-9D4B-2A44DFF9E398}" dt="2022-04-18T16:55:48.819" v="2078" actId="20577"/>
        <pc:sldMkLst>
          <pc:docMk/>
          <pc:sldMk cId="1917416148" sldId="330"/>
        </pc:sldMkLst>
        <pc:spChg chg="mod">
          <ac:chgData name="SMITH, CHRISTOPHER" userId="dd7fc2d5-9988-40ef-9498-c94fd49fd9a4" providerId="ADAL" clId="{55C8486E-33B2-44DF-9D4B-2A44DFF9E398}" dt="2022-04-18T16:51:03.867" v="1425" actId="20577"/>
          <ac:spMkLst>
            <pc:docMk/>
            <pc:sldMk cId="1917416148" sldId="330"/>
            <ac:spMk id="2" creationId="{D16CE874-E6D6-4C60-A298-E713D8CD9012}"/>
          </ac:spMkLst>
        </pc:spChg>
        <pc:spChg chg="mod">
          <ac:chgData name="SMITH, CHRISTOPHER" userId="dd7fc2d5-9988-40ef-9498-c94fd49fd9a4" providerId="ADAL" clId="{55C8486E-33B2-44DF-9D4B-2A44DFF9E398}" dt="2022-04-18T16:55:48.819" v="2078" actId="20577"/>
          <ac:spMkLst>
            <pc:docMk/>
            <pc:sldMk cId="1917416148" sldId="330"/>
            <ac:spMk id="3" creationId="{B209B996-58C4-43D8-A055-11BFB6B5813B}"/>
          </ac:spMkLst>
        </pc:spChg>
      </pc:sldChg>
      <pc:sldChg chg="modSp add">
        <pc:chgData name="SMITH, CHRISTOPHER" userId="dd7fc2d5-9988-40ef-9498-c94fd49fd9a4" providerId="ADAL" clId="{55C8486E-33B2-44DF-9D4B-2A44DFF9E398}" dt="2022-04-18T16:58:18.748" v="2526" actId="20577"/>
        <pc:sldMkLst>
          <pc:docMk/>
          <pc:sldMk cId="1897505662" sldId="331"/>
        </pc:sldMkLst>
        <pc:spChg chg="mod">
          <ac:chgData name="SMITH, CHRISTOPHER" userId="dd7fc2d5-9988-40ef-9498-c94fd49fd9a4" providerId="ADAL" clId="{55C8486E-33B2-44DF-9D4B-2A44DFF9E398}" dt="2022-04-18T16:53:20.220" v="1916" actId="20577"/>
          <ac:spMkLst>
            <pc:docMk/>
            <pc:sldMk cId="1897505662" sldId="331"/>
            <ac:spMk id="2" creationId="{EE33720F-588C-449F-8571-306E0354EDAA}"/>
          </ac:spMkLst>
        </pc:spChg>
        <pc:spChg chg="mod">
          <ac:chgData name="SMITH, CHRISTOPHER" userId="dd7fc2d5-9988-40ef-9498-c94fd49fd9a4" providerId="ADAL" clId="{55C8486E-33B2-44DF-9D4B-2A44DFF9E398}" dt="2022-04-18T16:58:18.748" v="2526" actId="20577"/>
          <ac:spMkLst>
            <pc:docMk/>
            <pc:sldMk cId="1897505662" sldId="331"/>
            <ac:spMk id="3" creationId="{7DA49384-CE1F-4F80-98A3-9E1A60DC6270}"/>
          </ac:spMkLst>
        </pc:spChg>
      </pc:sldChg>
    </pc:docChg>
  </pc:docChgLst>
  <pc:docChgLst>
    <pc:chgData name="Christopher Smith" userId="dd7fc2d5-9988-40ef-9498-c94fd49fd9a4" providerId="ADAL" clId="{0D394EDB-C9B0-469B-ABFB-C46AFCBFA389}"/>
    <pc:docChg chg="custSel addSld modSld">
      <pc:chgData name="Christopher Smith" userId="dd7fc2d5-9988-40ef-9498-c94fd49fd9a4" providerId="ADAL" clId="{0D394EDB-C9B0-469B-ABFB-C46AFCBFA389}" dt="2022-03-28T17:56:57.661" v="3390"/>
      <pc:docMkLst>
        <pc:docMk/>
      </pc:docMkLst>
      <pc:sldChg chg="modSp modAnim">
        <pc:chgData name="Christopher Smith" userId="dd7fc2d5-9988-40ef-9498-c94fd49fd9a4" providerId="ADAL" clId="{0D394EDB-C9B0-469B-ABFB-C46AFCBFA389}" dt="2022-03-28T16:38:29.356" v="118" actId="20577"/>
        <pc:sldMkLst>
          <pc:docMk/>
          <pc:sldMk cId="4169265430" sldId="264"/>
        </pc:sldMkLst>
        <pc:spChg chg="mod">
          <ac:chgData name="Christopher Smith" userId="dd7fc2d5-9988-40ef-9498-c94fd49fd9a4" providerId="ADAL" clId="{0D394EDB-C9B0-469B-ABFB-C46AFCBFA389}" dt="2022-03-28T16:38:29.356" v="118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Anim">
        <pc:chgData name="Christopher Smith" userId="dd7fc2d5-9988-40ef-9498-c94fd49fd9a4" providerId="ADAL" clId="{0D394EDB-C9B0-469B-ABFB-C46AFCBFA389}" dt="2022-03-28T16:35:37.992" v="1"/>
        <pc:sldMkLst>
          <pc:docMk/>
          <pc:sldMk cId="1828171035" sldId="321"/>
        </pc:sldMkLst>
      </pc:sldChg>
    </pc:docChg>
  </pc:docChgLst>
  <pc:docChgLst>
    <pc:chgData name="SMITH, CHRISTOPHER" userId="dd7fc2d5-9988-40ef-9498-c94fd49fd9a4" providerId="ADAL" clId="{461803CD-C4BF-416C-B751-D93DC6103CDF}"/>
    <pc:docChg chg="custSel addSld delSld modSld">
      <pc:chgData name="SMITH, CHRISTOPHER" userId="dd7fc2d5-9988-40ef-9498-c94fd49fd9a4" providerId="ADAL" clId="{461803CD-C4BF-416C-B751-D93DC6103CDF}" dt="2022-03-13T16:53:17.325" v="2096" actId="20577"/>
      <pc:docMkLst>
        <pc:docMk/>
      </pc:docMkLst>
    </pc:docChg>
  </pc:docChgLst>
  <pc:docChgLst>
    <pc:chgData name="Christopher Smith" userId="dd7fc2d5-9988-40ef-9498-c94fd49fd9a4" providerId="ADAL" clId="{FC55A67C-B264-4813-A66D-FFD3EB6D176F}"/>
    <pc:docChg chg="modSld">
      <pc:chgData name="Christopher Smith" userId="dd7fc2d5-9988-40ef-9498-c94fd49fd9a4" providerId="ADAL" clId="{FC55A67C-B264-4813-A66D-FFD3EB6D176F}" dt="2022-04-19T17:31:40.123" v="5"/>
      <pc:docMkLst>
        <pc:docMk/>
      </pc:docMkLst>
      <pc:sldChg chg="modAnim">
        <pc:chgData name="Christopher Smith" userId="dd7fc2d5-9988-40ef-9498-c94fd49fd9a4" providerId="ADAL" clId="{FC55A67C-B264-4813-A66D-FFD3EB6D176F}" dt="2022-04-19T17:30:59.055" v="0"/>
        <pc:sldMkLst>
          <pc:docMk/>
          <pc:sldMk cId="4169265430" sldId="264"/>
        </pc:sldMkLst>
      </pc:sldChg>
      <pc:sldChg chg="modAnim">
        <pc:chgData name="Christopher Smith" userId="dd7fc2d5-9988-40ef-9498-c94fd49fd9a4" providerId="ADAL" clId="{FC55A67C-B264-4813-A66D-FFD3EB6D176F}" dt="2022-04-19T17:31:06.759" v="3"/>
        <pc:sldMkLst>
          <pc:docMk/>
          <pc:sldMk cId="317021465" sldId="329"/>
        </pc:sldMkLst>
      </pc:sldChg>
      <pc:sldChg chg="modAnim">
        <pc:chgData name="Christopher Smith" userId="dd7fc2d5-9988-40ef-9498-c94fd49fd9a4" providerId="ADAL" clId="{FC55A67C-B264-4813-A66D-FFD3EB6D176F}" dt="2022-04-19T17:31:37.139" v="4"/>
        <pc:sldMkLst>
          <pc:docMk/>
          <pc:sldMk cId="1917416148" sldId="330"/>
        </pc:sldMkLst>
      </pc:sldChg>
      <pc:sldChg chg="modAnim">
        <pc:chgData name="Christopher Smith" userId="dd7fc2d5-9988-40ef-9498-c94fd49fd9a4" providerId="ADAL" clId="{FC55A67C-B264-4813-A66D-FFD3EB6D176F}" dt="2022-04-19T17:31:40.123" v="5"/>
        <pc:sldMkLst>
          <pc:docMk/>
          <pc:sldMk cId="1897505662" sldId="331"/>
        </pc:sldMkLst>
      </pc:sldChg>
    </pc:docChg>
  </pc:docChgLst>
  <pc:docChgLst>
    <pc:chgData name="SMITH, CHRISTOPHER" userId="dd7fc2d5-9988-40ef-9498-c94fd49fd9a4" providerId="ADAL" clId="{8FCDA7CF-52A4-4CD6-B943-6DEEFD67F7B9}"/>
    <pc:docChg chg="undo custSel addSld delSld modSld">
      <pc:chgData name="SMITH, CHRISTOPHER" userId="dd7fc2d5-9988-40ef-9498-c94fd49fd9a4" providerId="ADAL" clId="{8FCDA7CF-52A4-4CD6-B943-6DEEFD67F7B9}" dt="2022-04-05T17:12:48.552" v="3251"/>
      <pc:docMkLst>
        <pc:docMk/>
      </pc:docMkLst>
      <pc:sldChg chg="modSp modAnim">
        <pc:chgData name="SMITH, CHRISTOPHER" userId="dd7fc2d5-9988-40ef-9498-c94fd49fd9a4" providerId="ADAL" clId="{8FCDA7CF-52A4-4CD6-B943-6DEEFD67F7B9}" dt="2022-04-05T16:52:57.187" v="65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8FCDA7CF-52A4-4CD6-B943-6DEEFD67F7B9}" dt="2022-04-05T16:52:57.187" v="65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modAnim">
        <pc:chgData name="SMITH, CHRISTOPHER" userId="dd7fc2d5-9988-40ef-9498-c94fd49fd9a4" providerId="ADAL" clId="{8FCDA7CF-52A4-4CD6-B943-6DEEFD67F7B9}" dt="2022-04-05T17:12:31.115" v="3249" actId="20577"/>
        <pc:sldMkLst>
          <pc:docMk/>
          <pc:sldMk cId="1828171035" sldId="321"/>
        </pc:sldMkLst>
        <pc:spChg chg="mod">
          <ac:chgData name="SMITH, CHRISTOPHER" userId="dd7fc2d5-9988-40ef-9498-c94fd49fd9a4" providerId="ADAL" clId="{8FCDA7CF-52A4-4CD6-B943-6DEEFD67F7B9}" dt="2022-04-05T17:12:31.115" v="3249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SMITH, CHRISTOPHER" userId="dd7fc2d5-9988-40ef-9498-c94fd49fd9a4" providerId="ADAL" clId="{59E6A48B-EF36-4B79-93D5-64BEB6A4C63E}"/>
    <pc:docChg chg="custSel addSld delSld modSld">
      <pc:chgData name="SMITH, CHRISTOPHER" userId="dd7fc2d5-9988-40ef-9498-c94fd49fd9a4" providerId="ADAL" clId="{59E6A48B-EF36-4B79-93D5-64BEB6A4C63E}" dt="2022-01-31T13:52:35.594" v="2289" actId="20577"/>
      <pc:docMkLst>
        <pc:docMk/>
      </pc:docMkLst>
    </pc:docChg>
  </pc:docChgLst>
  <pc:docChgLst>
    <pc:chgData name="Christopher Smith" userId="dd7fc2d5-9988-40ef-9498-c94fd49fd9a4" providerId="ADAL" clId="{80D747C6-076E-4998-BAD5-1FD408321E60}"/>
  </pc:docChgLst>
  <pc:docChgLst>
    <pc:chgData name="Christopher Smith" userId="dd7fc2d5-9988-40ef-9498-c94fd49fd9a4" providerId="ADAL" clId="{F9EAC55B-E4CB-4EC9-93C5-0BCCD297DE25}"/>
    <pc:docChg chg="custSel modSld">
      <pc:chgData name="Christopher Smith" userId="dd7fc2d5-9988-40ef-9498-c94fd49fd9a4" providerId="ADAL" clId="{F9EAC55B-E4CB-4EC9-93C5-0BCCD297DE25}" dt="2022-02-07T18:41:39.243" v="592"/>
      <pc:docMkLst>
        <pc:docMk/>
      </pc:docMkLst>
    </pc:docChg>
  </pc:docChgLst>
  <pc:docChgLst>
    <pc:chgData name="Christopher Smith" userId="dd7fc2d5-9988-40ef-9498-c94fd49fd9a4" providerId="ADAL" clId="{8B6ED5FC-DCF5-46BD-B135-8D1DC124F50A}"/>
    <pc:docChg chg="undo custSel addSld delSld modSld sldOrd">
      <pc:chgData name="Christopher Smith" userId="dd7fc2d5-9988-40ef-9498-c94fd49fd9a4" providerId="ADAL" clId="{8B6ED5FC-DCF5-46BD-B135-8D1DC124F50A}" dt="2022-03-21T11:47:21.433" v="2093" actId="20577"/>
      <pc:docMkLst>
        <pc:docMk/>
      </pc:docMkLst>
      <pc:sldChg chg="modSp modAnim">
        <pc:chgData name="Christopher Smith" userId="dd7fc2d5-9988-40ef-9498-c94fd49fd9a4" providerId="ADAL" clId="{8B6ED5FC-DCF5-46BD-B135-8D1DC124F50A}" dt="2022-03-21T11:34:24.317" v="1160" actId="20577"/>
        <pc:sldMkLst>
          <pc:docMk/>
          <pc:sldMk cId="4169265430" sldId="264"/>
        </pc:sldMkLst>
        <pc:spChg chg="mod">
          <ac:chgData name="Christopher Smith" userId="dd7fc2d5-9988-40ef-9498-c94fd49fd9a4" providerId="ADAL" clId="{8B6ED5FC-DCF5-46BD-B135-8D1DC124F50A}" dt="2022-03-21T11:34:24.317" v="1160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add ord">
        <pc:chgData name="Christopher Smith" userId="dd7fc2d5-9988-40ef-9498-c94fd49fd9a4" providerId="ADAL" clId="{8B6ED5FC-DCF5-46BD-B135-8D1DC124F50A}" dt="2022-03-21T11:38:02.231" v="1607" actId="20577"/>
        <pc:sldMkLst>
          <pc:docMk/>
          <pc:sldMk cId="1828171035" sldId="321"/>
        </pc:sldMkLst>
        <pc:spChg chg="mod">
          <ac:chgData name="Christopher Smith" userId="dd7fc2d5-9988-40ef-9498-c94fd49fd9a4" providerId="ADAL" clId="{8B6ED5FC-DCF5-46BD-B135-8D1DC124F50A}" dt="2022-03-21T11:34:44.236" v="1186" actId="20577"/>
          <ac:spMkLst>
            <pc:docMk/>
            <pc:sldMk cId="1828171035" sldId="321"/>
            <ac:spMk id="2" creationId="{63923A96-D693-4FE5-A3A5-E22E304238CF}"/>
          </ac:spMkLst>
        </pc:spChg>
        <pc:spChg chg="mod">
          <ac:chgData name="Christopher Smith" userId="dd7fc2d5-9988-40ef-9498-c94fd49fd9a4" providerId="ADAL" clId="{8B6ED5FC-DCF5-46BD-B135-8D1DC124F50A}" dt="2022-03-21T11:38:02.231" v="1607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SMITH, CHRISTOPHER" userId="dd7fc2d5-9988-40ef-9498-c94fd49fd9a4" providerId="ADAL" clId="{49376A27-B3E7-488C-B964-DFA53064D0DB}"/>
    <pc:docChg chg="custSel addSld modSld">
      <pc:chgData name="SMITH, CHRISTOPHER" userId="dd7fc2d5-9988-40ef-9498-c94fd49fd9a4" providerId="ADAL" clId="{49376A27-B3E7-488C-B964-DFA53064D0DB}" dt="2022-03-07T18:03:41.524" v="128"/>
      <pc:docMkLst>
        <pc:docMk/>
      </pc:docMkLst>
    </pc:docChg>
  </pc:docChgLst>
  <pc:docChgLst>
    <pc:chgData name="SMITH, CHRISTOPHER" userId="dd7fc2d5-9988-40ef-9498-c94fd49fd9a4" providerId="ADAL" clId="{A4BCDF6F-2330-4DAF-BA3A-CC418D4738BE}"/>
    <pc:docChg chg="undo custSel addSld delSld modSld sldOrd">
      <pc:chgData name="SMITH, CHRISTOPHER" userId="dd7fc2d5-9988-40ef-9498-c94fd49fd9a4" providerId="ADAL" clId="{A4BCDF6F-2330-4DAF-BA3A-CC418D4738BE}" dt="2022-02-27T21:54:19.381" v="11147" actId="20577"/>
      <pc:docMkLst>
        <pc:docMk/>
      </pc:docMkLst>
      <pc:sldChg chg="modSp new mod ord">
        <pc:chgData name="SMITH, CHRISTOPHER" userId="dd7fc2d5-9988-40ef-9498-c94fd49fd9a4" providerId="ADAL" clId="{A4BCDF6F-2330-4DAF-BA3A-CC418D4738BE}" dt="2022-02-27T20:25:51.119" v="1176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A4BCDF6F-2330-4DAF-BA3A-CC418D4738BE}" dt="2022-02-27T20:19:42.263" v="715" actId="20577"/>
          <ac:spMkLst>
            <pc:docMk/>
            <pc:sldMk cId="4169265430" sldId="264"/>
            <ac:spMk id="2" creationId="{266F4D9C-8850-40AC-AB57-67557E0AB60B}"/>
          </ac:spMkLst>
        </pc:spChg>
        <pc:spChg chg="mod">
          <ac:chgData name="SMITH, CHRISTOPHER" userId="dd7fc2d5-9988-40ef-9498-c94fd49fd9a4" providerId="ADAL" clId="{A4BCDF6F-2330-4DAF-BA3A-CC418D4738BE}" dt="2022-02-27T20:25:51.119" v="1176" actId="20577"/>
          <ac:spMkLst>
            <pc:docMk/>
            <pc:sldMk cId="4169265430" sldId="264"/>
            <ac:spMk id="3" creationId="{CAB66B1E-DCF9-43D3-90A2-5FF2C28509D7}"/>
          </ac:spMkLst>
        </pc:spChg>
      </pc:sldChg>
    </pc:docChg>
  </pc:docChgLst>
  <pc:docChgLst>
    <pc:chgData name="Christopher Smith" userId="dd7fc2d5-9988-40ef-9498-c94fd49fd9a4" providerId="ADAL" clId="{324B4DE8-67CF-452F-940E-9E5B798B3587}"/>
    <pc:docChg chg="undo custSel addSld delSld modSld">
      <pc:chgData name="Christopher Smith" userId="dd7fc2d5-9988-40ef-9498-c94fd49fd9a4" providerId="ADAL" clId="{324B4DE8-67CF-452F-940E-9E5B798B3587}" dt="2022-02-14T13:25:41.436" v="3034"/>
      <pc:docMkLst>
        <pc:docMk/>
      </pc:docMkLst>
    </pc:docChg>
  </pc:docChgLst>
  <pc:docChgLst>
    <pc:chgData name="Christopher Smith" userId="dd7fc2d5-9988-40ef-9498-c94fd49fd9a4" providerId="ADAL" clId="{534B7050-A031-4BB8-8A86-52106BEB9AB7}"/>
    <pc:docChg chg="undo redo custSel addSld delSld modSld sldOrd">
      <pc:chgData name="Christopher Smith" userId="dd7fc2d5-9988-40ef-9498-c94fd49fd9a4" providerId="ADAL" clId="{534B7050-A031-4BB8-8A86-52106BEB9AB7}" dt="2022-01-24T21:00:10.149" v="1499"/>
      <pc:docMkLst>
        <pc:docMk/>
      </pc:docMkLst>
      <pc:sldChg chg="modSp">
        <pc:chgData name="Christopher Smith" userId="dd7fc2d5-9988-40ef-9498-c94fd49fd9a4" providerId="ADAL" clId="{534B7050-A031-4BB8-8A86-52106BEB9AB7}" dt="2022-01-24T20:17:55.637" v="12" actId="20577"/>
        <pc:sldMkLst>
          <pc:docMk/>
          <pc:sldMk cId="2854341820" sldId="256"/>
        </pc:sldMkLst>
        <pc:spChg chg="mod">
          <ac:chgData name="Christopher Smith" userId="dd7fc2d5-9988-40ef-9498-c94fd49fd9a4" providerId="ADAL" clId="{534B7050-A031-4BB8-8A86-52106BEB9AB7}" dt="2022-01-24T20:17:55.637" v="12" actId="20577"/>
          <ac:spMkLst>
            <pc:docMk/>
            <pc:sldMk cId="2854341820" sldId="256"/>
            <ac:spMk id="2" creationId="{8416994D-544B-48E2-AE49-6ED72BA455A3}"/>
          </ac:spMkLst>
        </pc:spChg>
      </pc:sldChg>
    </pc:docChg>
  </pc:docChgLst>
  <pc:docChgLst>
    <pc:chgData name="Christopher Smith" userId="dd7fc2d5-9988-40ef-9498-c94fd49fd9a4" providerId="ADAL" clId="{C276C02F-050A-4F17-94C1-E5D14F895005}"/>
    <pc:docChg chg="custSel addSld delSld modSld">
      <pc:chgData name="Christopher Smith" userId="dd7fc2d5-9988-40ef-9498-c94fd49fd9a4" providerId="ADAL" clId="{C276C02F-050A-4F17-94C1-E5D14F895005}" dt="2022-02-22T13:20:38.303" v="3194"/>
      <pc:docMkLst>
        <pc:docMk/>
      </pc:docMkLst>
    </pc:docChg>
  </pc:docChgLst>
  <pc:docChgLst>
    <pc:chgData name="SMITH, CHRISTOPHER" userId="dd7fc2d5-9988-40ef-9498-c94fd49fd9a4" providerId="ADAL" clId="{FC2EF862-5215-493E-8B57-8EA0974D79E5}"/>
    <pc:docChg chg="custSel addSld delSld modSld">
      <pc:chgData name="SMITH, CHRISTOPHER" userId="dd7fc2d5-9988-40ef-9498-c94fd49fd9a4" providerId="ADAL" clId="{FC2EF862-5215-493E-8B57-8EA0974D79E5}" dt="2022-03-14T16:35:02.830" v="3689"/>
      <pc:docMkLst>
        <pc:docMk/>
      </pc:docMkLst>
      <pc:sldChg chg="modSp modAnim">
        <pc:chgData name="SMITH, CHRISTOPHER" userId="dd7fc2d5-9988-40ef-9498-c94fd49fd9a4" providerId="ADAL" clId="{FC2EF862-5215-493E-8B57-8EA0974D79E5}" dt="2022-03-14T16:34:38.704" v="3681"/>
        <pc:sldMkLst>
          <pc:docMk/>
          <pc:sldMk cId="4169265430" sldId="264"/>
        </pc:sldMkLst>
        <pc:spChg chg="mod">
          <ac:chgData name="SMITH, CHRISTOPHER" userId="dd7fc2d5-9988-40ef-9498-c94fd49fd9a4" providerId="ADAL" clId="{FC2EF862-5215-493E-8B57-8EA0974D79E5}" dt="2022-03-14T16:07:55.895" v="769" actId="20577"/>
          <ac:spMkLst>
            <pc:docMk/>
            <pc:sldMk cId="4169265430" sldId="264"/>
            <ac:spMk id="3" creationId="{CAB66B1E-DCF9-43D3-90A2-5FF2C28509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5B5FD-38D6-45F5-BB3F-9DCE0434F6A6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11C59-6AF3-4554-9A6A-85B3BEE85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2C-0D26-499A-8D34-32912AEF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66C0-8B83-4D87-B87A-044AF142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8901-35D3-4285-8063-362CF5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5B53-52C0-49A4-96B1-8EA526D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A85-898D-4635-B4DA-0450E94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6A9-ECF3-4CF9-9442-C0D4E47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6945-7E19-4349-A098-58C15E58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1F6-EA24-469A-8554-5EB0E67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EF4-096B-49B2-B170-025D051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B64E-C823-4C99-A8D7-1D9F3FF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3CF8-DF56-46D1-92CA-B1676BFA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8C99-8344-49A4-8254-8527C550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0F3-F7EF-4883-84CE-C5A69E3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329-470F-47F8-9F4B-744C24B5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4B04-02FB-4A2E-BF25-08689F5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959-2CC2-4E58-A8AD-B09D7FE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9983-004D-4D4B-ABD6-3BFD69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A377-1305-4ED8-AB4F-DB5442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6865-8023-45CC-9C7A-AE7B619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C76-FAA7-4F2C-A452-C5BFE61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9EC-5F1E-4E0F-B7AB-839D825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2DAD-A0C5-44B5-965E-16DACF3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313-E8C8-48B6-95AE-884BA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54E-3C86-46A4-85DF-6AB4EE4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F0D-F1FE-4C60-BB0E-4ADB81D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695-DF74-4D45-B730-3A2763F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8D8-CFA5-47E6-A9BD-04272632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9F505-81B9-4471-8B9C-083AB0F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7CD7-B27D-4DAE-9A86-B6A0279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D591-EC59-40E9-864A-7C99575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B6B-C492-4737-BA07-76FC5FB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996-08FA-46E8-A732-8F127B5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D1C4-A18A-4019-A698-F2A1606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5EC1-79FA-4351-983B-B7304D5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80C-9DB6-4A00-9B33-A7F40C19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1E94-F7F8-4824-984E-986A41CB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17BE-FE68-4E15-8A93-8CD92E3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56DA-A87A-401D-87B5-ACF35E8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C5D1E-F8FA-45E3-84E0-A35AB82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CA0-81C4-41E0-8826-E30EC21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82B-A754-4F9E-8B2E-13F7C57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8BAD-9375-4B81-90D0-94186888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2237-6943-4F94-B619-D023D31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4B56-DA0E-41E9-8AA2-D571F6E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917D-7BC2-4ACA-8720-1FF677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678D-0595-4EDC-A311-1FFA4A4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ADB-79C2-4B5D-856F-4F3CB7D2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568A-69A8-455E-A809-6ACED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C6A8-50DA-434D-B289-2088A59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1A1-9326-4473-9587-16FA19D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F15C-A7CB-4FB9-AC77-B34569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864-9A12-4AAA-AABC-0D4D19E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CD6-95B5-482E-B0C2-A81FEC1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8545-9E95-4A35-BB9F-E0238508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6290-E6C0-40CE-B469-FA71F483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EB7B-4265-4ECF-A61F-4F4225AC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B10C-A741-4C35-8A6A-BD6FE3CB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A75E-0CC7-4A4C-8526-981A4B0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28CF-2CA6-4D7A-A041-DA6003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01E-9BEF-4CF4-A80B-60C326B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E386-4102-4E6F-BC96-82C5DB4F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2E8-B12F-4F24-84EA-C1559963366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16D-46B0-4A32-83BC-B083BFE4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661-AD27-4709-8084-59D34849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94D-544B-48E2-AE49-6ED72BA4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A696-108E-47D2-91EA-7FA992B3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4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D9C-8850-40AC-AB57-67557E0A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Pogonomics</a:t>
            </a:r>
            <a:r>
              <a:rPr lang="en-US" dirty="0"/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6B1E-DCF9-43D3-90A2-5FF2C285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Pog per person per team handing in their work on time</a:t>
            </a:r>
          </a:p>
          <a:p>
            <a:r>
              <a:rPr lang="en-US" dirty="0"/>
              <a:t>(Starting next week) 1 Pog per person per team if everyone has 100% on their DocPac</a:t>
            </a:r>
          </a:p>
          <a:p>
            <a:r>
              <a:rPr lang="en-US" dirty="0"/>
              <a:t>We need something to replace “Free Friday” and 3D print time</a:t>
            </a:r>
          </a:p>
          <a:p>
            <a:r>
              <a:rPr lang="en-US" dirty="0" err="1"/>
              <a:t>Genshin</a:t>
            </a:r>
            <a:r>
              <a:rPr lang="en-US" dirty="0"/>
              <a:t> Slimes are still 10 pogs</a:t>
            </a:r>
          </a:p>
          <a:p>
            <a:r>
              <a:rPr lang="en-US" dirty="0"/>
              <a:t>Programmer Socks: Price Negotiable.</a:t>
            </a:r>
          </a:p>
          <a:p>
            <a:r>
              <a:rPr lang="en-US" dirty="0"/>
              <a:t>Tattoos and Decals: Price Negotiable.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3A96-D693-4FE5-A3A5-E22E3042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EBCD-8B37-4EAB-BDB2-C18E6E50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sloppy MVP’s</a:t>
            </a:r>
          </a:p>
          <a:p>
            <a:pPr lvl="1"/>
            <a:r>
              <a:rPr lang="en-US" dirty="0"/>
              <a:t>Many “missing”</a:t>
            </a:r>
          </a:p>
          <a:p>
            <a:r>
              <a:rPr lang="en-US" dirty="0"/>
              <a:t>In general, I will be strict when the work is not done and generous when it is</a:t>
            </a:r>
          </a:p>
          <a:p>
            <a:pPr lvl="1"/>
            <a:r>
              <a:rPr lang="en-US" dirty="0"/>
              <a:t>I grade generously this week.</a:t>
            </a:r>
          </a:p>
          <a:p>
            <a:pPr lvl="1"/>
            <a:r>
              <a:rPr lang="en-US" dirty="0"/>
              <a:t>If your grade was bad, you are really messing up.</a:t>
            </a:r>
          </a:p>
          <a:p>
            <a:r>
              <a:rPr lang="en-US" dirty="0"/>
              <a:t>Deadlines will be very strict moving forward (more next slide)</a:t>
            </a:r>
          </a:p>
          <a:p>
            <a:pPr lvl="1"/>
            <a:r>
              <a:rPr lang="en-US" dirty="0"/>
              <a:t>I must grade what work you’ve done each week</a:t>
            </a:r>
          </a:p>
          <a:p>
            <a:pPr lvl="1"/>
            <a:r>
              <a:rPr lang="en-US" dirty="0"/>
              <a:t>I cannot grade work that you’re giving yourself an extension on</a:t>
            </a:r>
          </a:p>
          <a:p>
            <a:pPr lvl="1"/>
            <a:r>
              <a:rPr lang="en-US" dirty="0"/>
              <a:t>If you will be or are absent on the due date, contact me ASAP</a:t>
            </a:r>
          </a:p>
        </p:txBody>
      </p:sp>
    </p:spTree>
    <p:extLst>
      <p:ext uri="{BB962C8B-B14F-4D97-AF65-F5344CB8AC3E}">
        <p14:creationId xmlns:p14="http://schemas.microsoft.com/office/powerpoint/2010/main" val="182817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D8ED-E53F-4D06-A9B7-A48801B3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B98BC-87B8-46A4-A624-C9F7F9783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Charters have been granted to:</a:t>
            </a:r>
          </a:p>
          <a:p>
            <a:pPr lvl="1"/>
            <a:r>
              <a:rPr lang="en-US" dirty="0"/>
              <a:t>Jack of All Styles – Sammy Kipp</a:t>
            </a:r>
          </a:p>
          <a:p>
            <a:pPr lvl="1"/>
            <a:r>
              <a:rPr lang="en-US" dirty="0" err="1"/>
              <a:t>Blapperture</a:t>
            </a:r>
            <a:r>
              <a:rPr lang="en-US" dirty="0"/>
              <a:t> Mesa Inc. – Trey </a:t>
            </a:r>
            <a:r>
              <a:rPr lang="en-US" dirty="0" err="1"/>
              <a:t>Floto</a:t>
            </a:r>
            <a:endParaRPr lang="en-US" dirty="0"/>
          </a:p>
          <a:p>
            <a:pPr lvl="1"/>
            <a:r>
              <a:rPr lang="en-US" dirty="0" err="1"/>
              <a:t>Shimm's</a:t>
            </a:r>
            <a:r>
              <a:rPr lang="en-US" dirty="0"/>
              <a:t> Team – Ethan Shimmel</a:t>
            </a:r>
          </a:p>
          <a:p>
            <a:pPr lvl="1"/>
            <a:r>
              <a:rPr lang="en-US" dirty="0" err="1"/>
              <a:t>Formbar</a:t>
            </a:r>
            <a:r>
              <a:rPr lang="en-US" dirty="0"/>
              <a:t> Development – Oley Birkeland</a:t>
            </a:r>
          </a:p>
          <a:p>
            <a:pPr lvl="1"/>
            <a:r>
              <a:rPr lang="en-US" dirty="0"/>
              <a:t>Worse Company – Jenna Mellen, Dylan Martin, </a:t>
            </a:r>
            <a:r>
              <a:rPr lang="en-US" dirty="0" err="1"/>
              <a:t>Leniece</a:t>
            </a:r>
            <a:r>
              <a:rPr lang="en-US" dirty="0"/>
              <a:t> Bennet, Riley </a:t>
            </a:r>
            <a:r>
              <a:rPr lang="en-US" dirty="0" err="1"/>
              <a:t>Rorrer</a:t>
            </a:r>
            <a:endParaRPr lang="en-US" dirty="0"/>
          </a:p>
          <a:p>
            <a:pPr lvl="1"/>
            <a:r>
              <a:rPr lang="en-US" dirty="0" err="1"/>
              <a:t>Wunderbar</a:t>
            </a:r>
            <a:r>
              <a:rPr lang="en-US" dirty="0"/>
              <a:t> Company – Parker Fink, Christopher Mooney, Jayson Ziegler</a:t>
            </a:r>
          </a:p>
          <a:p>
            <a:pPr lvl="1"/>
            <a:r>
              <a:rPr lang="en-US" dirty="0"/>
              <a:t>Da </a:t>
            </a:r>
            <a:r>
              <a:rPr lang="en-US" dirty="0" err="1"/>
              <a:t>Spookz</a:t>
            </a:r>
            <a:r>
              <a:rPr lang="en-US" dirty="0"/>
              <a:t> – Xavier Matheson, Justin Anderson, Jason Lara</a:t>
            </a:r>
          </a:p>
          <a:p>
            <a:pPr lvl="1"/>
            <a:r>
              <a:rPr lang="en-US" dirty="0" err="1"/>
              <a:t>Vodium</a:t>
            </a:r>
            <a:r>
              <a:rPr lang="en-US" dirty="0"/>
              <a:t> – Seth Martin, Tyler Rich, Christian Boldt</a:t>
            </a:r>
          </a:p>
          <a:p>
            <a:pPr lvl="1"/>
            <a:r>
              <a:rPr lang="en-US" dirty="0"/>
              <a:t>The Advanced Challenge Withdrawal – Aidan </a:t>
            </a:r>
            <a:r>
              <a:rPr lang="en-US" dirty="0" err="1"/>
              <a:t>Hamme</a:t>
            </a:r>
            <a:r>
              <a:rPr lang="en-US" dirty="0"/>
              <a:t>, Jacob Smith</a:t>
            </a:r>
          </a:p>
          <a:p>
            <a:pPr lvl="1"/>
            <a:r>
              <a:rPr lang="en-US" dirty="0"/>
              <a:t>Juice Games – Will Shealer, Logan Hiller, John Eckert, </a:t>
            </a:r>
            <a:r>
              <a:rPr lang="en-US" dirty="0" err="1"/>
              <a:t>Jaysin</a:t>
            </a:r>
            <a:r>
              <a:rPr lang="en-US" dirty="0"/>
              <a:t> Haugh, Tyler </a:t>
            </a:r>
            <a:r>
              <a:rPr lang="en-US" dirty="0" err="1"/>
              <a:t>Siegmund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E874-E6D6-4C60-A298-E713D8CD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not on a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B996-58C4-43D8-A055-11BFB6B5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did not hand in your Company Charter</a:t>
            </a:r>
          </a:p>
          <a:p>
            <a:r>
              <a:rPr lang="en-US" dirty="0"/>
              <a:t>You were given extra time to work on it</a:t>
            </a:r>
          </a:p>
          <a:p>
            <a:r>
              <a:rPr lang="en-US" dirty="0"/>
              <a:t>If you were absent, you did not contact me</a:t>
            </a:r>
          </a:p>
          <a:p>
            <a:pPr lvl="1"/>
            <a:r>
              <a:rPr lang="en-US" dirty="0"/>
              <a:t>Many people were planning to be absent, so they submitted early</a:t>
            </a:r>
          </a:p>
          <a:p>
            <a:pPr lvl="1"/>
            <a:r>
              <a:rPr lang="en-US" dirty="0"/>
              <a:t>“No call no show” is the fastest way to get fired without a court appearance</a:t>
            </a:r>
          </a:p>
          <a:p>
            <a:pPr lvl="1"/>
            <a:r>
              <a:rPr lang="en-US" dirty="0"/>
              <a:t>If this was a business, missing a deadline that lost four business days of time would have cost your employer thousands of dollars</a:t>
            </a:r>
          </a:p>
          <a:p>
            <a:r>
              <a:rPr lang="en-US" dirty="0"/>
              <a:t>You have remedial work this week</a:t>
            </a:r>
          </a:p>
          <a:p>
            <a:pPr lvl="1"/>
            <a:r>
              <a:rPr lang="en-US" dirty="0"/>
              <a:t>Turn in Company Charter in this DocPac to be placed on a team</a:t>
            </a:r>
          </a:p>
        </p:txBody>
      </p:sp>
    </p:spTree>
    <p:extLst>
      <p:ext uri="{BB962C8B-B14F-4D97-AF65-F5344CB8AC3E}">
        <p14:creationId xmlns:p14="http://schemas.microsoft.com/office/powerpoint/2010/main" val="19174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720F-588C-449F-8571-306E0354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9384-CE1F-4F80-98A3-9E1A60DC6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DocPac</a:t>
            </a:r>
          </a:p>
          <a:p>
            <a:pPr lvl="1"/>
            <a:r>
              <a:rPr lang="en-US" dirty="0"/>
              <a:t>How are you going to write thousands of lines of instructions in a programming language if you can’t even follow a single instruction written in your primary spoken language?</a:t>
            </a:r>
          </a:p>
          <a:p>
            <a:pPr lvl="1"/>
            <a:r>
              <a:rPr lang="en-US" dirty="0"/>
              <a:t>You are practically adults now. I expect more from you.</a:t>
            </a:r>
          </a:p>
          <a:p>
            <a:r>
              <a:rPr lang="en-US" dirty="0"/>
              <a:t>How To Scrum Video</a:t>
            </a:r>
          </a:p>
          <a:p>
            <a:pPr lvl="1"/>
            <a:r>
              <a:rPr lang="en-US" dirty="0"/>
              <a:t>Learn how to conduct a Scrum meeting to set goals for your team each week.</a:t>
            </a:r>
          </a:p>
        </p:txBody>
      </p:sp>
    </p:spTree>
    <p:extLst>
      <p:ext uri="{BB962C8B-B14F-4D97-AF65-F5344CB8AC3E}">
        <p14:creationId xmlns:p14="http://schemas.microsoft.com/office/powerpoint/2010/main" val="189750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5F5261-2466-422E-8729-DD95ECBB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79035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A546FB-9270-4554-87AE-89FE30D805B0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fc2bff61-6a31-4c51-9f32-b9bba46405e5"/>
    <ds:schemaRef ds:uri="http://www.w3.org/XML/1998/namespace"/>
    <ds:schemaRef ds:uri="http://purl.org/dc/elements/1.1/"/>
    <ds:schemaRef ds:uri="http://schemas.microsoft.com/office/infopath/2007/PartnerControls"/>
    <ds:schemaRef ds:uri="cc9255bc-4d99-4f42-bba5-857cbcc6e72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2D82F21-8668-4A3F-A308-37FA558F9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F71063-750A-4F15-A0E6-049A2BA10D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441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Weekly Review</vt:lpstr>
      <vt:lpstr>Pogonomics Report</vt:lpstr>
      <vt:lpstr>Last Week’s Assignments</vt:lpstr>
      <vt:lpstr>Teams:</vt:lpstr>
      <vt:lpstr>If you are not on a team</vt:lpstr>
      <vt:lpstr>This Week: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Jan7 Review</dc:title>
  <dc:creator>Mr. Smith</dc:creator>
  <cp:lastModifiedBy>Mr. Smith</cp:lastModifiedBy>
  <cp:revision>53</cp:revision>
  <dcterms:created xsi:type="dcterms:W3CDTF">2022-01-18T15:50:52Z</dcterms:created>
  <dcterms:modified xsi:type="dcterms:W3CDTF">2022-04-19T17:31:46Z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