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322" r:id="rId7"/>
    <p:sldId id="319" r:id="rId8"/>
    <p:sldId id="321" r:id="rId9"/>
    <p:sldId id="320" r:id="rId10"/>
    <p:sldId id="318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16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FC2EF862-5215-493E-8B57-8EA0974D79E5}"/>
    <pc:docChg chg="custSel addSld delSld modSld">
      <pc:chgData name="SMITH, CHRISTOPHER" userId="dd7fc2d5-9988-40ef-9498-c94fd49fd9a4" providerId="ADAL" clId="{FC2EF862-5215-493E-8B57-8EA0974D79E5}" dt="2022-03-14T16:35:02.830" v="3689"/>
      <pc:docMkLst>
        <pc:docMk/>
      </pc:docMkLst>
      <pc:sldChg chg="modSp modAnim">
        <pc:chgData name="SMITH, CHRISTOPHER" userId="dd7fc2d5-9988-40ef-9498-c94fd49fd9a4" providerId="ADAL" clId="{FC2EF862-5215-493E-8B57-8EA0974D79E5}" dt="2022-03-14T16:34:38.704" v="3681"/>
        <pc:sldMkLst>
          <pc:docMk/>
          <pc:sldMk cId="4169265430" sldId="264"/>
        </pc:sldMkLst>
        <pc:spChg chg="mod">
          <ac:chgData name="SMITH, CHRISTOPHER" userId="dd7fc2d5-9988-40ef-9498-c94fd49fd9a4" providerId="ADAL" clId="{FC2EF862-5215-493E-8B57-8EA0974D79E5}" dt="2022-03-14T16:07:55.895" v="769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add modAnim">
        <pc:chgData name="SMITH, CHRISTOPHER" userId="dd7fc2d5-9988-40ef-9498-c94fd49fd9a4" providerId="ADAL" clId="{FC2EF862-5215-493E-8B57-8EA0974D79E5}" dt="2022-03-14T16:35:02.830" v="3689"/>
        <pc:sldMkLst>
          <pc:docMk/>
          <pc:sldMk cId="3886696013" sldId="318"/>
        </pc:sldMkLst>
        <pc:spChg chg="mod">
          <ac:chgData name="SMITH, CHRISTOPHER" userId="dd7fc2d5-9988-40ef-9498-c94fd49fd9a4" providerId="ADAL" clId="{FC2EF862-5215-493E-8B57-8EA0974D79E5}" dt="2022-03-14T16:33:56.115" v="3504" actId="20577"/>
          <ac:spMkLst>
            <pc:docMk/>
            <pc:sldMk cId="3886696013" sldId="318"/>
            <ac:spMk id="2" creationId="{C2447020-C11B-4174-831A-0A506ED07782}"/>
          </ac:spMkLst>
        </pc:spChg>
        <pc:spChg chg="mod">
          <ac:chgData name="SMITH, CHRISTOPHER" userId="dd7fc2d5-9988-40ef-9498-c94fd49fd9a4" providerId="ADAL" clId="{FC2EF862-5215-493E-8B57-8EA0974D79E5}" dt="2022-03-14T16:34:25.808" v="3679" actId="20577"/>
          <ac:spMkLst>
            <pc:docMk/>
            <pc:sldMk cId="3886696013" sldId="318"/>
            <ac:spMk id="3" creationId="{1A332F3B-4123-43E7-A4E4-2D984A50DD4A}"/>
          </ac:spMkLst>
        </pc:spChg>
      </pc:sldChg>
    </pc:docChg>
  </pc:docChgLst>
  <pc:docChgLst>
    <pc:chgData name="SMITH, CHRISTOPHER" userId="dd7fc2d5-9988-40ef-9498-c94fd49fd9a4" providerId="ADAL" clId="{A4BCDF6F-2330-4DAF-BA3A-CC418D4738BE}"/>
    <pc:docChg chg="undo custSel addSld delSld modSld sldOrd">
      <pc:chgData name="SMITH, CHRISTOPHER" userId="dd7fc2d5-9988-40ef-9498-c94fd49fd9a4" providerId="ADAL" clId="{A4BCDF6F-2330-4DAF-BA3A-CC418D4738BE}" dt="2022-02-27T21:54:19.381" v="11147" actId="20577"/>
      <pc:docMkLst>
        <pc:docMk/>
      </pc:docMkLst>
      <pc:sldChg chg="modSp new mod ord">
        <pc:chgData name="SMITH, CHRISTOPHER" userId="dd7fc2d5-9988-40ef-9498-c94fd49fd9a4" providerId="ADAL" clId="{A4BCDF6F-2330-4DAF-BA3A-CC418D4738BE}" dt="2022-02-27T20:25:51.119" v="1176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A4BCDF6F-2330-4DAF-BA3A-CC418D4738BE}" dt="2022-02-27T20:19:42.263" v="715" actId="20577"/>
          <ac:spMkLst>
            <pc:docMk/>
            <pc:sldMk cId="4169265430" sldId="264"/>
            <ac:spMk id="2" creationId="{266F4D9C-8850-40AC-AB57-67557E0AB60B}"/>
          </ac:spMkLst>
        </pc:spChg>
        <pc:spChg chg="mod">
          <ac:chgData name="SMITH, CHRISTOPHER" userId="dd7fc2d5-9988-40ef-9498-c94fd49fd9a4" providerId="ADAL" clId="{A4BCDF6F-2330-4DAF-BA3A-CC418D4738BE}" dt="2022-02-27T20:25:51.119" v="1176" actId="20577"/>
          <ac:spMkLst>
            <pc:docMk/>
            <pc:sldMk cId="4169265430" sldId="264"/>
            <ac:spMk id="3" creationId="{CAB66B1E-DCF9-43D3-90A2-5FF2C28509D7}"/>
          </ac:spMkLst>
        </pc:spChg>
      </pc:sldChg>
    </pc:docChg>
  </pc:docChgLst>
  <pc:docChgLst>
    <pc:chgData name="SMITH, CHRISTOPHER" userId="dd7fc2d5-9988-40ef-9498-c94fd49fd9a4" providerId="ADAL" clId="{59E6A48B-EF36-4B79-93D5-64BEB6A4C63E}"/>
    <pc:docChg chg="custSel addSld delSld modSld">
      <pc:chgData name="SMITH, CHRISTOPHER" userId="dd7fc2d5-9988-40ef-9498-c94fd49fd9a4" providerId="ADAL" clId="{59E6A48B-EF36-4B79-93D5-64BEB6A4C63E}" dt="2022-01-31T13:52:35.594" v="2289" actId="20577"/>
      <pc:docMkLst>
        <pc:docMk/>
      </pc:docMkLst>
    </pc:docChg>
  </pc:docChgLst>
  <pc:docChgLst>
    <pc:chgData name="Christopher Smith" userId="dd7fc2d5-9988-40ef-9498-c94fd49fd9a4" providerId="ADAL" clId="{80D747C6-076E-4998-BAD5-1FD408321E60}"/>
    <pc:docChg chg="modSld">
      <pc:chgData name="Christopher Smith" userId="dd7fc2d5-9988-40ef-9498-c94fd49fd9a4" providerId="ADAL" clId="{80D747C6-076E-4998-BAD5-1FD408321E60}" dt="2022-01-18T16:11:01.117" v="3"/>
      <pc:docMkLst>
        <pc:docMk/>
      </pc:docMkLst>
    </pc:docChg>
  </pc:docChgLst>
  <pc:docChgLst>
    <pc:chgData name="SMITH, CHRISTOPHER" userId="dd7fc2d5-9988-40ef-9498-c94fd49fd9a4" providerId="ADAL" clId="{461803CD-C4BF-416C-B751-D93DC6103CDF}"/>
    <pc:docChg chg="custSel addSld delSld modSld">
      <pc:chgData name="SMITH, CHRISTOPHER" userId="dd7fc2d5-9988-40ef-9498-c94fd49fd9a4" providerId="ADAL" clId="{461803CD-C4BF-416C-B751-D93DC6103CDF}" dt="2022-03-13T16:53:17.325" v="2096" actId="20577"/>
      <pc:docMkLst>
        <pc:docMk/>
      </pc:docMkLst>
    </pc:docChg>
  </pc:docChgLst>
  <pc:docChgLst>
    <pc:chgData name="Christopher Smith" userId="dd7fc2d5-9988-40ef-9498-c94fd49fd9a4" providerId="ADAL" clId="{534B7050-A031-4BB8-8A86-52106BEB9AB7}"/>
    <pc:docChg chg="undo redo custSel addSld delSld modSld sldOrd">
      <pc:chgData name="Christopher Smith" userId="dd7fc2d5-9988-40ef-9498-c94fd49fd9a4" providerId="ADAL" clId="{534B7050-A031-4BB8-8A86-52106BEB9AB7}" dt="2022-01-24T21:00:10.149" v="1499"/>
      <pc:docMkLst>
        <pc:docMk/>
      </pc:docMkLst>
      <pc:sldChg chg="modSp">
        <pc:chgData name="Christopher Smith" userId="dd7fc2d5-9988-40ef-9498-c94fd49fd9a4" providerId="ADAL" clId="{534B7050-A031-4BB8-8A86-52106BEB9AB7}" dt="2022-01-24T20:17:55.637" v="12" actId="20577"/>
        <pc:sldMkLst>
          <pc:docMk/>
          <pc:sldMk cId="2854341820" sldId="256"/>
        </pc:sldMkLst>
        <pc:spChg chg="mod">
          <ac:chgData name="Christopher Smith" userId="dd7fc2d5-9988-40ef-9498-c94fd49fd9a4" providerId="ADAL" clId="{534B7050-A031-4BB8-8A86-52106BEB9AB7}" dt="2022-01-24T20:17:55.637" v="12" actId="20577"/>
          <ac:spMkLst>
            <pc:docMk/>
            <pc:sldMk cId="2854341820" sldId="256"/>
            <ac:spMk id="2" creationId="{8416994D-544B-48E2-AE49-6ED72BA455A3}"/>
          </ac:spMkLst>
        </pc:spChg>
      </pc:sldChg>
    </pc:docChg>
  </pc:docChgLst>
  <pc:docChgLst>
    <pc:chgData name="Christopher Smith" userId="dd7fc2d5-9988-40ef-9498-c94fd49fd9a4" providerId="ADAL" clId="{F9EAC55B-E4CB-4EC9-93C5-0BCCD297DE25}"/>
    <pc:docChg chg="custSel modSld">
      <pc:chgData name="Christopher Smith" userId="dd7fc2d5-9988-40ef-9498-c94fd49fd9a4" providerId="ADAL" clId="{F9EAC55B-E4CB-4EC9-93C5-0BCCD297DE25}" dt="2022-02-07T18:41:39.243" v="592"/>
      <pc:docMkLst>
        <pc:docMk/>
      </pc:docMkLst>
    </pc:docChg>
  </pc:docChgLst>
  <pc:docChgLst>
    <pc:chgData name="Christopher Smith" userId="dd7fc2d5-9988-40ef-9498-c94fd49fd9a4" providerId="ADAL" clId="{324B4DE8-67CF-452F-940E-9E5B798B3587}"/>
    <pc:docChg chg="undo custSel addSld delSld modSld">
      <pc:chgData name="Christopher Smith" userId="dd7fc2d5-9988-40ef-9498-c94fd49fd9a4" providerId="ADAL" clId="{324B4DE8-67CF-452F-940E-9E5B798B3587}" dt="2022-02-14T13:25:41.436" v="3034"/>
      <pc:docMkLst>
        <pc:docMk/>
      </pc:docMkLst>
    </pc:docChg>
  </pc:docChgLst>
  <pc:docChgLst>
    <pc:chgData name="Christopher Smith" userId="dd7fc2d5-9988-40ef-9498-c94fd49fd9a4" providerId="ADAL" clId="{8B6ED5FC-DCF5-46BD-B135-8D1DC124F50A}"/>
    <pc:docChg chg="undo custSel addSld delSld modSld sldOrd">
      <pc:chgData name="Christopher Smith" userId="dd7fc2d5-9988-40ef-9498-c94fd49fd9a4" providerId="ADAL" clId="{8B6ED5FC-DCF5-46BD-B135-8D1DC124F50A}" dt="2022-03-21T12:10:05.896" v="2850"/>
      <pc:docMkLst>
        <pc:docMk/>
      </pc:docMkLst>
      <pc:sldChg chg="modSp modAnim">
        <pc:chgData name="Christopher Smith" userId="dd7fc2d5-9988-40ef-9498-c94fd49fd9a4" providerId="ADAL" clId="{8B6ED5FC-DCF5-46BD-B135-8D1DC124F50A}" dt="2022-03-21T12:09:53.519" v="2845"/>
        <pc:sldMkLst>
          <pc:docMk/>
          <pc:sldMk cId="4169265430" sldId="264"/>
        </pc:sldMkLst>
        <pc:spChg chg="mod">
          <ac:chgData name="Christopher Smith" userId="dd7fc2d5-9988-40ef-9498-c94fd49fd9a4" providerId="ADAL" clId="{8B6ED5FC-DCF5-46BD-B135-8D1DC124F50A}" dt="2022-03-21T12:04:01.520" v="2095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del">
        <pc:chgData name="Christopher Smith" userId="dd7fc2d5-9988-40ef-9498-c94fd49fd9a4" providerId="ADAL" clId="{8B6ED5FC-DCF5-46BD-B135-8D1DC124F50A}" dt="2022-03-21T11:20:50.569" v="0" actId="2696"/>
        <pc:sldMkLst>
          <pc:docMk/>
          <pc:sldMk cId="4005210981" sldId="311"/>
        </pc:sldMkLst>
      </pc:sldChg>
      <pc:sldChg chg="del">
        <pc:chgData name="Christopher Smith" userId="dd7fc2d5-9988-40ef-9498-c94fd49fd9a4" providerId="ADAL" clId="{8B6ED5FC-DCF5-46BD-B135-8D1DC124F50A}" dt="2022-03-21T11:20:50.914" v="2" actId="2696"/>
        <pc:sldMkLst>
          <pc:docMk/>
          <pc:sldMk cId="682753752" sldId="312"/>
        </pc:sldMkLst>
      </pc:sldChg>
      <pc:sldChg chg="del">
        <pc:chgData name="Christopher Smith" userId="dd7fc2d5-9988-40ef-9498-c94fd49fd9a4" providerId="ADAL" clId="{8B6ED5FC-DCF5-46BD-B135-8D1DC124F50A}" dt="2022-03-21T11:20:50.729" v="1" actId="2696"/>
        <pc:sldMkLst>
          <pc:docMk/>
          <pc:sldMk cId="4149574278" sldId="313"/>
        </pc:sldMkLst>
      </pc:sldChg>
      <pc:sldChg chg="del">
        <pc:chgData name="Christopher Smith" userId="dd7fc2d5-9988-40ef-9498-c94fd49fd9a4" providerId="ADAL" clId="{8B6ED5FC-DCF5-46BD-B135-8D1DC124F50A}" dt="2022-03-21T11:20:52.027" v="4" actId="2696"/>
        <pc:sldMkLst>
          <pc:docMk/>
          <pc:sldMk cId="3525800107" sldId="314"/>
        </pc:sldMkLst>
      </pc:sldChg>
      <pc:sldChg chg="del">
        <pc:chgData name="Christopher Smith" userId="dd7fc2d5-9988-40ef-9498-c94fd49fd9a4" providerId="ADAL" clId="{8B6ED5FC-DCF5-46BD-B135-8D1DC124F50A}" dt="2022-03-21T11:20:52.826" v="5" actId="2696"/>
        <pc:sldMkLst>
          <pc:docMk/>
          <pc:sldMk cId="3892369460" sldId="315"/>
        </pc:sldMkLst>
      </pc:sldChg>
      <pc:sldChg chg="del">
        <pc:chgData name="Christopher Smith" userId="dd7fc2d5-9988-40ef-9498-c94fd49fd9a4" providerId="ADAL" clId="{8B6ED5FC-DCF5-46BD-B135-8D1DC124F50A}" dt="2022-03-21T11:20:53.321" v="6" actId="2696"/>
        <pc:sldMkLst>
          <pc:docMk/>
          <pc:sldMk cId="2372951993" sldId="316"/>
        </pc:sldMkLst>
      </pc:sldChg>
      <pc:sldChg chg="del">
        <pc:chgData name="Christopher Smith" userId="dd7fc2d5-9988-40ef-9498-c94fd49fd9a4" providerId="ADAL" clId="{8B6ED5FC-DCF5-46BD-B135-8D1DC124F50A}" dt="2022-03-21T11:20:51.588" v="3" actId="2696"/>
        <pc:sldMkLst>
          <pc:docMk/>
          <pc:sldMk cId="2729458700" sldId="317"/>
        </pc:sldMkLst>
      </pc:sldChg>
      <pc:sldChg chg="modSp modAnim">
        <pc:chgData name="Christopher Smith" userId="dd7fc2d5-9988-40ef-9498-c94fd49fd9a4" providerId="ADAL" clId="{8B6ED5FC-DCF5-46BD-B135-8D1DC124F50A}" dt="2022-03-21T12:10:05.896" v="2850"/>
        <pc:sldMkLst>
          <pc:docMk/>
          <pc:sldMk cId="3886696013" sldId="318"/>
        </pc:sldMkLst>
        <pc:spChg chg="mod">
          <ac:chgData name="Christopher Smith" userId="dd7fc2d5-9988-40ef-9498-c94fd49fd9a4" providerId="ADAL" clId="{8B6ED5FC-DCF5-46BD-B135-8D1DC124F50A}" dt="2022-03-21T11:47:21.433" v="2093" actId="20577"/>
          <ac:spMkLst>
            <pc:docMk/>
            <pc:sldMk cId="3886696013" sldId="318"/>
            <ac:spMk id="3" creationId="{1A332F3B-4123-43E7-A4E4-2D984A50DD4A}"/>
          </ac:spMkLst>
        </pc:spChg>
      </pc:sldChg>
      <pc:sldChg chg="modSp add ord modAnim">
        <pc:chgData name="Christopher Smith" userId="dd7fc2d5-9988-40ef-9498-c94fd49fd9a4" providerId="ADAL" clId="{8B6ED5FC-DCF5-46BD-B135-8D1DC124F50A}" dt="2022-03-21T12:09:57.864" v="2847"/>
        <pc:sldMkLst>
          <pc:docMk/>
          <pc:sldMk cId="1788829655" sldId="319"/>
        </pc:sldMkLst>
        <pc:spChg chg="mod">
          <ac:chgData name="Christopher Smith" userId="dd7fc2d5-9988-40ef-9498-c94fd49fd9a4" providerId="ADAL" clId="{8B6ED5FC-DCF5-46BD-B135-8D1DC124F50A}" dt="2022-03-21T11:47:08.393" v="2044" actId="20577"/>
          <ac:spMkLst>
            <pc:docMk/>
            <pc:sldMk cId="1788829655" sldId="319"/>
            <ac:spMk id="2" creationId="{29B8A4DB-8E0A-4652-9E51-B19A9D407250}"/>
          </ac:spMkLst>
        </pc:spChg>
        <pc:spChg chg="mod">
          <ac:chgData name="Christopher Smith" userId="dd7fc2d5-9988-40ef-9498-c94fd49fd9a4" providerId="ADAL" clId="{8B6ED5FC-DCF5-46BD-B135-8D1DC124F50A}" dt="2022-03-21T11:34:52.559" v="1189" actId="20577"/>
          <ac:spMkLst>
            <pc:docMk/>
            <pc:sldMk cId="1788829655" sldId="319"/>
            <ac:spMk id="3" creationId="{D04F5CA3-6BD2-4240-8D62-4A091D42A5F1}"/>
          </ac:spMkLst>
        </pc:spChg>
      </pc:sldChg>
      <pc:sldChg chg="modSp add ord modAnim">
        <pc:chgData name="Christopher Smith" userId="dd7fc2d5-9988-40ef-9498-c94fd49fd9a4" providerId="ADAL" clId="{8B6ED5FC-DCF5-46BD-B135-8D1DC124F50A}" dt="2022-03-21T12:10:02.692" v="2849"/>
        <pc:sldMkLst>
          <pc:docMk/>
          <pc:sldMk cId="3737367186" sldId="320"/>
        </pc:sldMkLst>
        <pc:spChg chg="mod">
          <ac:chgData name="Christopher Smith" userId="dd7fc2d5-9988-40ef-9498-c94fd49fd9a4" providerId="ADAL" clId="{8B6ED5FC-DCF5-46BD-B135-8D1DC124F50A}" dt="2022-03-21T11:29:20.693" v="394" actId="20577"/>
          <ac:spMkLst>
            <pc:docMk/>
            <pc:sldMk cId="3737367186" sldId="320"/>
            <ac:spMk id="2" creationId="{3D120EB0-76F9-4A9E-92F8-727A7686DBAB}"/>
          </ac:spMkLst>
        </pc:spChg>
        <pc:spChg chg="mod">
          <ac:chgData name="Christopher Smith" userId="dd7fc2d5-9988-40ef-9498-c94fd49fd9a4" providerId="ADAL" clId="{8B6ED5FC-DCF5-46BD-B135-8D1DC124F50A}" dt="2022-03-21T11:33:05.248" v="1093" actId="20577"/>
          <ac:spMkLst>
            <pc:docMk/>
            <pc:sldMk cId="3737367186" sldId="320"/>
            <ac:spMk id="3" creationId="{DB96DE9F-D137-4DE3-901A-FA542FDCFC23}"/>
          </ac:spMkLst>
        </pc:spChg>
      </pc:sldChg>
      <pc:sldChg chg="modSp add ord modAnim">
        <pc:chgData name="Christopher Smith" userId="dd7fc2d5-9988-40ef-9498-c94fd49fd9a4" providerId="ADAL" clId="{8B6ED5FC-DCF5-46BD-B135-8D1DC124F50A}" dt="2022-03-21T12:10:00.450" v="2848"/>
        <pc:sldMkLst>
          <pc:docMk/>
          <pc:sldMk cId="1828171035" sldId="321"/>
        </pc:sldMkLst>
        <pc:spChg chg="mod">
          <ac:chgData name="Christopher Smith" userId="dd7fc2d5-9988-40ef-9498-c94fd49fd9a4" providerId="ADAL" clId="{8B6ED5FC-DCF5-46BD-B135-8D1DC124F50A}" dt="2022-03-21T11:34:44.236" v="1186" actId="20577"/>
          <ac:spMkLst>
            <pc:docMk/>
            <pc:sldMk cId="1828171035" sldId="321"/>
            <ac:spMk id="2" creationId="{63923A96-D693-4FE5-A3A5-E22E304238CF}"/>
          </ac:spMkLst>
        </pc:spChg>
        <pc:spChg chg="mod">
          <ac:chgData name="Christopher Smith" userId="dd7fc2d5-9988-40ef-9498-c94fd49fd9a4" providerId="ADAL" clId="{8B6ED5FC-DCF5-46BD-B135-8D1DC124F50A}" dt="2022-03-21T11:38:02.231" v="1607" actId="20577"/>
          <ac:spMkLst>
            <pc:docMk/>
            <pc:sldMk cId="1828171035" sldId="321"/>
            <ac:spMk id="3" creationId="{3872EBCD-8B37-4EAB-BDB2-C18E6E509C5F}"/>
          </ac:spMkLst>
        </pc:spChg>
      </pc:sldChg>
      <pc:sldChg chg="modSp add modAnim">
        <pc:chgData name="Christopher Smith" userId="dd7fc2d5-9988-40ef-9498-c94fd49fd9a4" providerId="ADAL" clId="{8B6ED5FC-DCF5-46BD-B135-8D1DC124F50A}" dt="2022-03-21T12:09:55.946" v="2846"/>
        <pc:sldMkLst>
          <pc:docMk/>
          <pc:sldMk cId="210205997" sldId="322"/>
        </pc:sldMkLst>
        <pc:spChg chg="mod">
          <ac:chgData name="Christopher Smith" userId="dd7fc2d5-9988-40ef-9498-c94fd49fd9a4" providerId="ADAL" clId="{8B6ED5FC-DCF5-46BD-B135-8D1DC124F50A}" dt="2022-03-21T12:04:15.152" v="2129" actId="20577"/>
          <ac:spMkLst>
            <pc:docMk/>
            <pc:sldMk cId="210205997" sldId="322"/>
            <ac:spMk id="2" creationId="{AE3A5FE8-28EB-4C4F-8186-E08714EA2BC2}"/>
          </ac:spMkLst>
        </pc:spChg>
        <pc:spChg chg="mod">
          <ac:chgData name="Christopher Smith" userId="dd7fc2d5-9988-40ef-9498-c94fd49fd9a4" providerId="ADAL" clId="{8B6ED5FC-DCF5-46BD-B135-8D1DC124F50A}" dt="2022-03-21T12:08:27.131" v="2844" actId="20577"/>
          <ac:spMkLst>
            <pc:docMk/>
            <pc:sldMk cId="210205997" sldId="322"/>
            <ac:spMk id="3" creationId="{76F30793-887E-4830-B01D-489F43093010}"/>
          </ac:spMkLst>
        </pc:spChg>
      </pc:sldChg>
    </pc:docChg>
  </pc:docChgLst>
  <pc:docChgLst>
    <pc:chgData name="SMITH, CHRISTOPHER" userId="dd7fc2d5-9988-40ef-9498-c94fd49fd9a4" providerId="ADAL" clId="{49376A27-B3E7-488C-B964-DFA53064D0DB}"/>
    <pc:docChg chg="custSel addSld modSld">
      <pc:chgData name="SMITH, CHRISTOPHER" userId="dd7fc2d5-9988-40ef-9498-c94fd49fd9a4" providerId="ADAL" clId="{49376A27-B3E7-488C-B964-DFA53064D0DB}" dt="2022-03-07T18:03:41.524" v="128"/>
      <pc:docMkLst>
        <pc:docMk/>
      </pc:docMkLst>
    </pc:docChg>
  </pc:docChgLst>
  <pc:docChgLst>
    <pc:chgData name="Christopher Smith" userId="dd7fc2d5-9988-40ef-9498-c94fd49fd9a4" providerId="ADAL" clId="{C276C02F-050A-4F17-94C1-E5D14F895005}"/>
    <pc:docChg chg="custSel addSld delSld modSld">
      <pc:chgData name="Christopher Smith" userId="dd7fc2d5-9988-40ef-9498-c94fd49fd9a4" providerId="ADAL" clId="{C276C02F-050A-4F17-94C1-E5D14F895005}" dt="2022-02-22T13:20:38.303" v="3194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2C-0D26-499A-8D34-32912AEF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66C0-8B83-4D87-B87A-044AF142D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8901-35D3-4285-8063-362CF53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5B53-52C0-49A4-96B1-8EA526D8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A85-898D-4635-B4DA-0450E94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6A9-ECF3-4CF9-9442-C0D4E47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6945-7E19-4349-A098-58C15E58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71F6-EA24-469A-8554-5EB0E67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EEF4-096B-49B2-B170-025D051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B64E-C823-4C99-A8D7-1D9F3FF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C3CF8-DF56-46D1-92CA-B1676BFA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8C99-8344-49A4-8254-8527C550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30F3-F7EF-4883-84CE-C5A69E3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329-470F-47F8-9F4B-744C24B5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4B04-02FB-4A2E-BF25-08689F5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959-2CC2-4E58-A8AD-B09D7FE8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9983-004D-4D4B-ABD6-3BFD695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A377-1305-4ED8-AB4F-DB54426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6865-8023-45CC-9C7A-AE7B619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9C76-FAA7-4F2C-A452-C5BFE61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9EC-5F1E-4E0F-B7AB-839D8252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2DAD-A0C5-44B5-965E-16DACF3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A313-E8C8-48B6-95AE-884BA0B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454E-3C86-46A4-85DF-6AB4EE4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F0D-F1FE-4C60-BB0E-4ADB81D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695-DF74-4D45-B730-3A2763F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18D8-CFA5-47E6-A9BD-042726325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9F505-81B9-4471-8B9C-083AB0F8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7CD7-B27D-4DAE-9A86-B6A0279A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D591-EC59-40E9-864A-7C99575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2B6B-C492-4737-BA07-76FC5FB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996-08FA-46E8-A732-8F127B5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D1C4-A18A-4019-A698-F2A16066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5EC1-79FA-4351-983B-B7304D5D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F80C-9DB6-4A00-9B33-A7F40C19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1E94-F7F8-4824-984E-986A41CB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17BE-FE68-4E15-8A93-8CD92E3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56DA-A87A-401D-87B5-ACF35E8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C5D1E-F8FA-45E3-84E0-A35AB82B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ECA0-81C4-41E0-8826-E30EC217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82B-A754-4F9E-8B2E-13F7C57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8BAD-9375-4B81-90D0-94186888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2237-6943-4F94-B619-D023D31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4B56-DA0E-41E9-8AA2-D571F6ED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2917D-7BC2-4ACA-8720-1FF677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678D-0595-4EDC-A311-1FFA4A4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ADB-79C2-4B5D-856F-4F3CB7D2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568A-69A8-455E-A809-6ACED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C6A8-50DA-434D-B289-2088A59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1A1-9326-4473-9587-16FA19D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F15C-A7CB-4FB9-AC77-B345698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864-9A12-4AAA-AABC-0D4D19E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CD6-95B5-482E-B0C2-A81FEC1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8545-9E95-4A35-BB9F-E0238508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6290-E6C0-40CE-B469-FA71F483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EB7B-4265-4ECF-A61F-4F4225AC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B10C-A741-4C35-8A6A-BD6FE3CB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A75E-0CC7-4A4C-8526-981A4B0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A28CF-2CA6-4D7A-A041-DA6003B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01E-9BEF-4CF4-A80B-60C326B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E386-4102-4E6F-BC96-82C5DB4F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016D-46B0-4A32-83BC-B083BFE4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661-AD27-4709-8084-59D34849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94D-544B-48E2-AE49-6ED72BA4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A696-108E-47D2-91EA-7FA992B3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4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D9C-8850-40AC-AB57-67557E0A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Pogonomics</a:t>
            </a:r>
            <a:r>
              <a:rPr lang="en-US" dirty="0"/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6B1E-DCF9-43D3-90A2-5FF2C285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A, B, C, D, F, and G all get 1 </a:t>
            </a:r>
            <a:r>
              <a:rPr lang="en-US" dirty="0" err="1"/>
              <a:t>pog</a:t>
            </a:r>
            <a:r>
              <a:rPr lang="en-US" dirty="0"/>
              <a:t> each</a:t>
            </a:r>
          </a:p>
          <a:p>
            <a:r>
              <a:rPr lang="en-US" dirty="0" err="1"/>
              <a:t>Pogs</a:t>
            </a:r>
            <a:r>
              <a:rPr lang="en-US" dirty="0"/>
              <a:t> for all A’s will be distributed Thursday</a:t>
            </a:r>
          </a:p>
          <a:p>
            <a:pPr lvl="1"/>
            <a:r>
              <a:rPr lang="en-US" dirty="0"/>
              <a:t>More on this later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5FE8-28EB-4C4F-8186-E08714EA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 (didn’t fit anywhere else)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0793-887E-4830-B01D-489F4309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understand I’ve been a bit of a jerk this year</a:t>
            </a:r>
          </a:p>
          <a:p>
            <a:pPr lvl="1"/>
            <a:r>
              <a:rPr lang="en-US" dirty="0"/>
              <a:t>Lost privileges: </a:t>
            </a:r>
            <a:r>
              <a:rPr lang="en-US" dirty="0" err="1"/>
              <a:t>Earpods</a:t>
            </a:r>
            <a:r>
              <a:rPr lang="en-US" dirty="0"/>
              <a:t>, Eating in Classroom, Backgrounds</a:t>
            </a:r>
          </a:p>
          <a:p>
            <a:r>
              <a:rPr lang="en-US" dirty="0"/>
              <a:t>This is because the punchbowl has been pooped in</a:t>
            </a:r>
          </a:p>
          <a:p>
            <a:pPr lvl="1"/>
            <a:r>
              <a:rPr lang="en-US" dirty="0"/>
              <a:t>A few students ruined it for the many who deserve those privileges</a:t>
            </a:r>
          </a:p>
          <a:p>
            <a:r>
              <a:rPr lang="en-US" dirty="0"/>
              <a:t>We are working on solutions for this</a:t>
            </a:r>
          </a:p>
          <a:p>
            <a:pPr lvl="1"/>
            <a:r>
              <a:rPr lang="en-US" dirty="0"/>
              <a:t>Punch-bowel poop filter?</a:t>
            </a:r>
          </a:p>
          <a:p>
            <a:pPr lvl="1"/>
            <a:r>
              <a:rPr lang="en-US" dirty="0"/>
              <a:t>Harder to add new systems than to take parts of systems away</a:t>
            </a:r>
          </a:p>
          <a:p>
            <a:r>
              <a:rPr lang="en-US" dirty="0"/>
              <a:t>Remember DocPac information is critical to making changes</a:t>
            </a:r>
          </a:p>
          <a:p>
            <a:pPr lvl="1"/>
            <a:r>
              <a:rPr lang="en-US" dirty="0"/>
              <a:t>You’ve written things like “Rewards Brainstorm” that are being reviewed</a:t>
            </a:r>
          </a:p>
        </p:txBody>
      </p:sp>
    </p:spTree>
    <p:extLst>
      <p:ext uri="{BB962C8B-B14F-4D97-AF65-F5344CB8AC3E}">
        <p14:creationId xmlns:p14="http://schemas.microsoft.com/office/powerpoint/2010/main" val="2102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A4DB-8E0A-4652-9E51-B19A9D40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5CA3-6BD2-4240-8D62-4A091D42A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Grading will be late</a:t>
            </a:r>
          </a:p>
          <a:p>
            <a:pPr lvl="1"/>
            <a:r>
              <a:rPr lang="en-US" dirty="0"/>
              <a:t>It’s a lot to grade…</a:t>
            </a:r>
          </a:p>
          <a:p>
            <a:r>
              <a:rPr lang="en-US" dirty="0"/>
              <a:t>Old DocPacs will be prioritized</a:t>
            </a:r>
          </a:p>
          <a:p>
            <a:r>
              <a:rPr lang="en-US" dirty="0"/>
              <a:t>Mar24 is the end of the marking period</a:t>
            </a:r>
          </a:p>
          <a:p>
            <a:r>
              <a:rPr lang="en-US" dirty="0" err="1"/>
              <a:t>Pogs</a:t>
            </a:r>
            <a:r>
              <a:rPr lang="en-US" dirty="0"/>
              <a:t> distributed ASAP</a:t>
            </a:r>
          </a:p>
        </p:txBody>
      </p:sp>
    </p:spTree>
    <p:extLst>
      <p:ext uri="{BB962C8B-B14F-4D97-AF65-F5344CB8AC3E}">
        <p14:creationId xmlns:p14="http://schemas.microsoft.com/office/powerpoint/2010/main" val="178882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3A96-D693-4FE5-A3A5-E22E3042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EBCD-8B37-4EAB-BDB2-C18E6E50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glance, everyone worked hard, but attention to detail is lacking</a:t>
            </a:r>
          </a:p>
          <a:p>
            <a:pPr lvl="1"/>
            <a:r>
              <a:rPr lang="en-US" dirty="0"/>
              <a:t>Official Documentation. Avoid jokes!</a:t>
            </a:r>
          </a:p>
          <a:p>
            <a:r>
              <a:rPr lang="en-US" dirty="0"/>
              <a:t>Who looked at old DocPacs to match the formatting?</a:t>
            </a:r>
          </a:p>
          <a:p>
            <a:pPr lvl="1"/>
            <a:r>
              <a:rPr lang="en-US" dirty="0"/>
              <a:t>[ “Yes”,  “I got creative”,  “I didn’t look” ]</a:t>
            </a:r>
          </a:p>
          <a:p>
            <a:r>
              <a:rPr lang="en-US" dirty="0"/>
              <a:t>Who actually practiced their presentation at home?</a:t>
            </a:r>
          </a:p>
          <a:p>
            <a:r>
              <a:rPr lang="en-US" dirty="0"/>
              <a:t>Who has different opinion about the DocPacs now?</a:t>
            </a:r>
          </a:p>
          <a:p>
            <a:r>
              <a:rPr lang="en-US" dirty="0"/>
              <a:t>Who has a different opinion about my job now?</a:t>
            </a:r>
          </a:p>
          <a:p>
            <a:r>
              <a:rPr lang="en-US" dirty="0"/>
              <a:t>Who wants to be a teacher?</a:t>
            </a:r>
          </a:p>
          <a:p>
            <a:r>
              <a:rPr lang="en-US" dirty="0"/>
              <a:t>[insert questions here]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7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0EB0-76F9-4A9E-92F8-727A7686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Dishonesty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6DE9F-D137-4DE3-901A-FA542FDC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list of other things I can’t believe I have to say:</a:t>
            </a:r>
          </a:p>
          <a:p>
            <a:r>
              <a:rPr lang="en-US" dirty="0"/>
              <a:t>Copy/Pasting another student’s work is cheating</a:t>
            </a:r>
          </a:p>
          <a:p>
            <a:pPr lvl="1"/>
            <a:r>
              <a:rPr lang="en-US" dirty="0"/>
              <a:t>This isn’t something new in 2022.</a:t>
            </a:r>
          </a:p>
          <a:p>
            <a:r>
              <a:rPr lang="en-US" dirty="0"/>
              <a:t>All of last week’s work were “Individual”</a:t>
            </a:r>
          </a:p>
          <a:p>
            <a:pPr lvl="1"/>
            <a:r>
              <a:rPr lang="en-US" dirty="0"/>
              <a:t>I didn’t explicitly mark it as such, but I did say it multiple times in class</a:t>
            </a:r>
          </a:p>
          <a:p>
            <a:r>
              <a:rPr lang="en-US" dirty="0"/>
              <a:t>I also said multiple times in class that “Do Exam 3 from Feb25” was not an adequate assignment for the Pg. 2 Assignment</a:t>
            </a:r>
          </a:p>
          <a:p>
            <a:pPr lvl="1"/>
            <a:r>
              <a:rPr lang="en-US" dirty="0"/>
              <a:t>I don’t even </a:t>
            </a:r>
            <a:r>
              <a:rPr lang="en-US" i="1" dirty="0"/>
              <a:t>know</a:t>
            </a:r>
            <a:r>
              <a:rPr lang="en-US" dirty="0"/>
              <a:t> what you call it when you copy off the teacher</a:t>
            </a:r>
          </a:p>
          <a:p>
            <a:r>
              <a:rPr lang="en-US" dirty="0"/>
              <a:t>You don’t get to make up your own teams just because you feel like it</a:t>
            </a:r>
          </a:p>
        </p:txBody>
      </p:sp>
    </p:spTree>
    <p:extLst>
      <p:ext uri="{BB962C8B-B14F-4D97-AF65-F5344CB8AC3E}">
        <p14:creationId xmlns:p14="http://schemas.microsoft.com/office/powerpoint/2010/main" val="373736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7020-C11B-4174-831A-0A506ED0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32F3B-4123-43E7-A4E4-2D984A50D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changes to the DocPac</a:t>
            </a:r>
          </a:p>
          <a:p>
            <a:pPr lvl="1"/>
            <a:r>
              <a:rPr lang="en-US" dirty="0"/>
              <a:t>READ THE DOCPAC</a:t>
            </a:r>
          </a:p>
          <a:p>
            <a:r>
              <a:rPr lang="en-US" dirty="0"/>
              <a:t>Everything this week should be done individually.</a:t>
            </a:r>
          </a:p>
          <a:p>
            <a:pPr lvl="1"/>
            <a:r>
              <a:rPr lang="en-US" dirty="0"/>
              <a:t>Your teammate passing the Exam does not help you</a:t>
            </a:r>
          </a:p>
          <a:p>
            <a:r>
              <a:rPr lang="en-US" dirty="0"/>
              <a:t>PLEASE REMEMBER:</a:t>
            </a:r>
          </a:p>
          <a:p>
            <a:pPr lvl="1"/>
            <a:r>
              <a:rPr lang="en-US" dirty="0"/>
              <a:t>If the majority of students pass Exam 3, I promise Q4 will be the easiest quarter you ever had in this school.</a:t>
            </a:r>
          </a:p>
          <a:p>
            <a:pPr lvl="1"/>
            <a:r>
              <a:rPr lang="en-US" dirty="0"/>
              <a:t>I’m very tired. PLEASE study.</a:t>
            </a:r>
          </a:p>
        </p:txBody>
      </p:sp>
    </p:spTree>
    <p:extLst>
      <p:ext uri="{BB962C8B-B14F-4D97-AF65-F5344CB8AC3E}">
        <p14:creationId xmlns:p14="http://schemas.microsoft.com/office/powerpoint/2010/main" val="388669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5F5261-2466-422E-8729-DD95ECBB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79035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D82F21-8668-4A3F-A308-37FA558F9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F71063-750A-4F15-A0E6-049A2BA10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A546FB-9270-4554-87AE-89FE30D805B0}">
  <ds:schemaRefs>
    <ds:schemaRef ds:uri="http://schemas.microsoft.com/office/2006/documentManagement/types"/>
    <ds:schemaRef ds:uri="fc2bff61-6a31-4c51-9f32-b9bba46405e5"/>
    <ds:schemaRef ds:uri="http://purl.org/dc/elements/1.1/"/>
    <ds:schemaRef ds:uri="http://www.w3.org/XML/1998/namespace"/>
    <ds:schemaRef ds:uri="http://purl.org/dc/terms/"/>
    <ds:schemaRef ds:uri="cc9255bc-4d99-4f42-bba5-857cbcc6e725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417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Weekly Review</vt:lpstr>
      <vt:lpstr>Pogonomics Report</vt:lpstr>
      <vt:lpstr>Misc. (didn’t fit anywhere else)</vt:lpstr>
      <vt:lpstr>Last week’s grade</vt:lpstr>
      <vt:lpstr>Last Week’s Assignments</vt:lpstr>
      <vt:lpstr>Academic Dishonesty</vt:lpstr>
      <vt:lpstr>This week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Jan7 Review</dc:title>
  <dc:creator>Mr. Smith</dc:creator>
  <cp:lastModifiedBy>Mr. Smith</cp:lastModifiedBy>
  <cp:revision>47</cp:revision>
  <dcterms:created xsi:type="dcterms:W3CDTF">2022-01-18T15:50:52Z</dcterms:created>
  <dcterms:modified xsi:type="dcterms:W3CDTF">2022-03-21T12:10:15Z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