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4" r:id="rId6"/>
    <p:sldId id="321" r:id="rId7"/>
    <p:sldId id="319" r:id="rId8"/>
    <p:sldId id="322" r:id="rId9"/>
    <p:sldId id="320" r:id="rId10"/>
    <p:sldId id="323" r:id="rId11"/>
    <p:sldId id="324" r:id="rId12"/>
    <p:sldId id="318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SMITH, CHRISTOPHER" userId="dd7fc2d5-9988-40ef-9498-c94fd49fd9a4" providerId="ADAL" clId="{9A50167A-A1E1-4421-BF62-262EFC69B357}"/>
    <pc:docChg chg="custSel addSld delSld modSld sldOrd">
      <pc:chgData name="SMITH, CHRISTOPHER" userId="dd7fc2d5-9988-40ef-9498-c94fd49fd9a4" providerId="ADAL" clId="{9A50167A-A1E1-4421-BF62-262EFC69B357}" dt="2022-03-27T23:40:42.010" v="652" actId="20577"/>
      <pc:docMkLst>
        <pc:docMk/>
      </pc:docMkLst>
      <pc:sldChg chg="modSp modAnim">
        <pc:chgData name="SMITH, CHRISTOPHER" userId="dd7fc2d5-9988-40ef-9498-c94fd49fd9a4" providerId="ADAL" clId="{9A50167A-A1E1-4421-BF62-262EFC69B357}" dt="2022-03-27T23:24:26.313" v="87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9A50167A-A1E1-4421-BF62-262EFC69B357}" dt="2022-03-27T23:24:26.313" v="87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SMITH, CHRISTOPHER" userId="dd7fc2d5-9988-40ef-9498-c94fd49fd9a4" providerId="ADAL" clId="{9A50167A-A1E1-4421-BF62-262EFC69B357}" dt="2022-03-27T23:39:45.411" v="636" actId="20577"/>
        <pc:sldMkLst>
          <pc:docMk/>
          <pc:sldMk cId="3886696013" sldId="318"/>
        </pc:sldMkLst>
        <pc:spChg chg="mod">
          <ac:chgData name="SMITH, CHRISTOPHER" userId="dd7fc2d5-9988-40ef-9498-c94fd49fd9a4" providerId="ADAL" clId="{9A50167A-A1E1-4421-BF62-262EFC69B357}" dt="2022-03-27T23:39:45.411" v="636" actId="20577"/>
          <ac:spMkLst>
            <pc:docMk/>
            <pc:sldMk cId="3886696013" sldId="318"/>
            <ac:spMk id="3" creationId="{1A332F3B-4123-43E7-A4E4-2D984A50DD4A}"/>
          </ac:spMkLst>
        </pc:spChg>
      </pc:sldChg>
      <pc:sldChg chg="modSp ord">
        <pc:chgData name="SMITH, CHRISTOPHER" userId="dd7fc2d5-9988-40ef-9498-c94fd49fd9a4" providerId="ADAL" clId="{9A50167A-A1E1-4421-BF62-262EFC69B357}" dt="2022-03-27T23:24:54.878" v="104"/>
        <pc:sldMkLst>
          <pc:docMk/>
          <pc:sldMk cId="1788829655" sldId="319"/>
        </pc:sldMkLst>
        <pc:spChg chg="mod">
          <ac:chgData name="SMITH, CHRISTOPHER" userId="dd7fc2d5-9988-40ef-9498-c94fd49fd9a4" providerId="ADAL" clId="{9A50167A-A1E1-4421-BF62-262EFC69B357}" dt="2022-03-27T23:24:49.724" v="103" actId="20577"/>
          <ac:spMkLst>
            <pc:docMk/>
            <pc:sldMk cId="1788829655" sldId="319"/>
            <ac:spMk id="2" creationId="{29B8A4DB-8E0A-4652-9E51-B19A9D407250}"/>
          </ac:spMkLst>
        </pc:spChg>
        <pc:spChg chg="mod">
          <ac:chgData name="SMITH, CHRISTOPHER" userId="dd7fc2d5-9988-40ef-9498-c94fd49fd9a4" providerId="ADAL" clId="{9A50167A-A1E1-4421-BF62-262EFC69B357}" dt="2022-03-27T23:24:44.391" v="88" actId="20577"/>
          <ac:spMkLst>
            <pc:docMk/>
            <pc:sldMk cId="1788829655" sldId="319"/>
            <ac:spMk id="3" creationId="{D04F5CA3-6BD2-4240-8D62-4A091D42A5F1}"/>
          </ac:spMkLst>
        </pc:spChg>
      </pc:sldChg>
      <pc:sldChg chg="modSp">
        <pc:chgData name="SMITH, CHRISTOPHER" userId="dd7fc2d5-9988-40ef-9498-c94fd49fd9a4" providerId="ADAL" clId="{9A50167A-A1E1-4421-BF62-262EFC69B357}" dt="2022-03-27T23:39:40.368" v="635" actId="20577"/>
        <pc:sldMkLst>
          <pc:docMk/>
          <pc:sldMk cId="3737367186" sldId="320"/>
        </pc:sldMkLst>
        <pc:spChg chg="mod">
          <ac:chgData name="SMITH, CHRISTOPHER" userId="dd7fc2d5-9988-40ef-9498-c94fd49fd9a4" providerId="ADAL" clId="{9A50167A-A1E1-4421-BF62-262EFC69B357}" dt="2022-03-27T23:28:08.566" v="384" actId="20577"/>
          <ac:spMkLst>
            <pc:docMk/>
            <pc:sldMk cId="3737367186" sldId="320"/>
            <ac:spMk id="2" creationId="{3D120EB0-76F9-4A9E-92F8-727A7686DBAB}"/>
          </ac:spMkLst>
        </pc:spChg>
        <pc:spChg chg="mod">
          <ac:chgData name="SMITH, CHRISTOPHER" userId="dd7fc2d5-9988-40ef-9498-c94fd49fd9a4" providerId="ADAL" clId="{9A50167A-A1E1-4421-BF62-262EFC69B357}" dt="2022-03-27T23:39:40.368" v="635" actId="20577"/>
          <ac:spMkLst>
            <pc:docMk/>
            <pc:sldMk cId="3737367186" sldId="320"/>
            <ac:spMk id="3" creationId="{DB96DE9F-D137-4DE3-901A-FA542FDCFC23}"/>
          </ac:spMkLst>
        </pc:spChg>
      </pc:sldChg>
      <pc:sldChg chg="modSp">
        <pc:chgData name="SMITH, CHRISTOPHER" userId="dd7fc2d5-9988-40ef-9498-c94fd49fd9a4" providerId="ADAL" clId="{9A50167A-A1E1-4421-BF62-262EFC69B357}" dt="2022-03-27T23:27:59.825" v="374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9A50167A-A1E1-4421-BF62-262EFC69B357}" dt="2022-03-27T23:27:59.825" v="374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modSp add">
        <pc:chgData name="SMITH, CHRISTOPHER" userId="dd7fc2d5-9988-40ef-9498-c94fd49fd9a4" providerId="ADAL" clId="{9A50167A-A1E1-4421-BF62-262EFC69B357}" dt="2022-03-27T23:29:14.301" v="632" actId="20577"/>
        <pc:sldMkLst>
          <pc:docMk/>
          <pc:sldMk cId="2754665846" sldId="322"/>
        </pc:sldMkLst>
        <pc:spChg chg="mod">
          <ac:chgData name="SMITH, CHRISTOPHER" userId="dd7fc2d5-9988-40ef-9498-c94fd49fd9a4" providerId="ADAL" clId="{9A50167A-A1E1-4421-BF62-262EFC69B357}" dt="2022-03-27T23:28:25.444" v="434" actId="5793"/>
          <ac:spMkLst>
            <pc:docMk/>
            <pc:sldMk cId="2754665846" sldId="322"/>
            <ac:spMk id="2" creationId="{61DED3C7-EC38-4D48-A478-E5B2CB85F02D}"/>
          </ac:spMkLst>
        </pc:spChg>
        <pc:spChg chg="mod">
          <ac:chgData name="SMITH, CHRISTOPHER" userId="dd7fc2d5-9988-40ef-9498-c94fd49fd9a4" providerId="ADAL" clId="{9A50167A-A1E1-4421-BF62-262EFC69B357}" dt="2022-03-27T23:29:14.301" v="632" actId="20577"/>
          <ac:spMkLst>
            <pc:docMk/>
            <pc:sldMk cId="2754665846" sldId="322"/>
            <ac:spMk id="3" creationId="{AB98800F-F2D1-4D7C-B523-6089DA7535E6}"/>
          </ac:spMkLst>
        </pc:spChg>
      </pc:sldChg>
      <pc:sldChg chg="add del">
        <pc:chgData name="SMITH, CHRISTOPHER" userId="dd7fc2d5-9988-40ef-9498-c94fd49fd9a4" providerId="ADAL" clId="{9A50167A-A1E1-4421-BF62-262EFC69B357}" dt="2022-03-27T23:39:24.796" v="634" actId="2696"/>
        <pc:sldMkLst>
          <pc:docMk/>
          <pc:sldMk cId="2797444410" sldId="323"/>
        </pc:sldMkLst>
      </pc:sldChg>
      <pc:sldChg chg="modSp add">
        <pc:chgData name="SMITH, CHRISTOPHER" userId="dd7fc2d5-9988-40ef-9498-c94fd49fd9a4" providerId="ADAL" clId="{9A50167A-A1E1-4421-BF62-262EFC69B357}" dt="2022-03-27T23:40:42.010" v="652" actId="20577"/>
        <pc:sldMkLst>
          <pc:docMk/>
          <pc:sldMk cId="3497535604" sldId="323"/>
        </pc:sldMkLst>
        <pc:spChg chg="mod">
          <ac:chgData name="SMITH, CHRISTOPHER" userId="dd7fc2d5-9988-40ef-9498-c94fd49fd9a4" providerId="ADAL" clId="{9A50167A-A1E1-4421-BF62-262EFC69B357}" dt="2022-03-27T23:40:42.010" v="652" actId="20577"/>
          <ac:spMkLst>
            <pc:docMk/>
            <pc:sldMk cId="3497535604" sldId="323"/>
            <ac:spMk id="2" creationId="{909AE368-C13E-468B-99F5-1A5906D0C227}"/>
          </ac:spMkLst>
        </pc:spChg>
      </pc:sldChg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  <pc:docChgLst>
    <pc:chgData name="Christopher Smith" userId="dd7fc2d5-9988-40ef-9498-c94fd49fd9a4" providerId="ADAL" clId="{0D394EDB-C9B0-469B-ABFB-C46AFCBFA389}"/>
    <pc:docChg chg="custSel addSld modSld">
      <pc:chgData name="Christopher Smith" userId="dd7fc2d5-9988-40ef-9498-c94fd49fd9a4" providerId="ADAL" clId="{0D394EDB-C9B0-469B-ABFB-C46AFCBFA389}" dt="2022-03-28T17:01:31.373" v="3387" actId="20577"/>
      <pc:docMkLst>
        <pc:docMk/>
      </pc:docMkLst>
      <pc:sldChg chg="modSp modAnim">
        <pc:chgData name="Christopher Smith" userId="dd7fc2d5-9988-40ef-9498-c94fd49fd9a4" providerId="ADAL" clId="{0D394EDB-C9B0-469B-ABFB-C46AFCBFA389}" dt="2022-03-28T16:38:29.356" v="118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0D394EDB-C9B0-469B-ABFB-C46AFCBFA389}" dt="2022-03-28T16:38:29.356" v="118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Christopher Smith" userId="dd7fc2d5-9988-40ef-9498-c94fd49fd9a4" providerId="ADAL" clId="{0D394EDB-C9B0-469B-ABFB-C46AFCBFA389}" dt="2022-03-28T16:57:14.283" v="2679" actId="20577"/>
        <pc:sldMkLst>
          <pc:docMk/>
          <pc:sldMk cId="3886696013" sldId="318"/>
        </pc:sldMkLst>
        <pc:spChg chg="mod">
          <ac:chgData name="Christopher Smith" userId="dd7fc2d5-9988-40ef-9498-c94fd49fd9a4" providerId="ADAL" clId="{0D394EDB-C9B0-469B-ABFB-C46AFCBFA389}" dt="2022-03-28T16:57:14.283" v="2679" actId="20577"/>
          <ac:spMkLst>
            <pc:docMk/>
            <pc:sldMk cId="3886696013" sldId="318"/>
            <ac:spMk id="3" creationId="{1A332F3B-4123-43E7-A4E4-2D984A50DD4A}"/>
          </ac:spMkLst>
        </pc:spChg>
      </pc:sldChg>
      <pc:sldChg chg="modSp">
        <pc:chgData name="Christopher Smith" userId="dd7fc2d5-9988-40ef-9498-c94fd49fd9a4" providerId="ADAL" clId="{0D394EDB-C9B0-469B-ABFB-C46AFCBFA389}" dt="2022-03-28T17:01:31.373" v="3387" actId="20577"/>
        <pc:sldMkLst>
          <pc:docMk/>
          <pc:sldMk cId="1788829655" sldId="319"/>
        </pc:sldMkLst>
        <pc:spChg chg="mod">
          <ac:chgData name="Christopher Smith" userId="dd7fc2d5-9988-40ef-9498-c94fd49fd9a4" providerId="ADAL" clId="{0D394EDB-C9B0-469B-ABFB-C46AFCBFA389}" dt="2022-03-28T17:01:31.373" v="3387" actId="20577"/>
          <ac:spMkLst>
            <pc:docMk/>
            <pc:sldMk cId="1788829655" sldId="319"/>
            <ac:spMk id="3" creationId="{D04F5CA3-6BD2-4240-8D62-4A091D42A5F1}"/>
          </ac:spMkLst>
        </pc:spChg>
      </pc:sldChg>
      <pc:sldChg chg="modSp">
        <pc:chgData name="Christopher Smith" userId="dd7fc2d5-9988-40ef-9498-c94fd49fd9a4" providerId="ADAL" clId="{0D394EDB-C9B0-469B-ABFB-C46AFCBFA389}" dt="2022-03-28T16:45:28.752" v="889" actId="20577"/>
        <pc:sldMkLst>
          <pc:docMk/>
          <pc:sldMk cId="3737367186" sldId="320"/>
        </pc:sldMkLst>
        <pc:spChg chg="mod">
          <ac:chgData name="Christopher Smith" userId="dd7fc2d5-9988-40ef-9498-c94fd49fd9a4" providerId="ADAL" clId="{0D394EDB-C9B0-469B-ABFB-C46AFCBFA389}" dt="2022-03-28T16:45:28.752" v="889" actId="20577"/>
          <ac:spMkLst>
            <pc:docMk/>
            <pc:sldMk cId="3737367186" sldId="320"/>
            <ac:spMk id="3" creationId="{DB96DE9F-D137-4DE3-901A-FA542FDCFC23}"/>
          </ac:spMkLst>
        </pc:spChg>
      </pc:sldChg>
      <pc:sldChg chg="modAnim">
        <pc:chgData name="Christopher Smith" userId="dd7fc2d5-9988-40ef-9498-c94fd49fd9a4" providerId="ADAL" clId="{0D394EDB-C9B0-469B-ABFB-C46AFCBFA389}" dt="2022-03-28T16:35:37.992" v="1"/>
        <pc:sldMkLst>
          <pc:docMk/>
          <pc:sldMk cId="1828171035" sldId="321"/>
        </pc:sldMkLst>
      </pc:sldChg>
      <pc:sldChg chg="modSp modAnim">
        <pc:chgData name="Christopher Smith" userId="dd7fc2d5-9988-40ef-9498-c94fd49fd9a4" providerId="ADAL" clId="{0D394EDB-C9B0-469B-ABFB-C46AFCBFA389}" dt="2022-03-28T16:35:55.736" v="25" actId="5793"/>
        <pc:sldMkLst>
          <pc:docMk/>
          <pc:sldMk cId="2754665846" sldId="322"/>
        </pc:sldMkLst>
        <pc:spChg chg="mod">
          <ac:chgData name="Christopher Smith" userId="dd7fc2d5-9988-40ef-9498-c94fd49fd9a4" providerId="ADAL" clId="{0D394EDB-C9B0-469B-ABFB-C46AFCBFA389}" dt="2022-03-28T16:35:55.736" v="25" actId="5793"/>
          <ac:spMkLst>
            <pc:docMk/>
            <pc:sldMk cId="2754665846" sldId="322"/>
            <ac:spMk id="3" creationId="{AB98800F-F2D1-4D7C-B523-6089DA7535E6}"/>
          </ac:spMkLst>
        </pc:spChg>
      </pc:sldChg>
      <pc:sldChg chg="modSp">
        <pc:chgData name="Christopher Smith" userId="dd7fc2d5-9988-40ef-9498-c94fd49fd9a4" providerId="ADAL" clId="{0D394EDB-C9B0-469B-ABFB-C46AFCBFA389}" dt="2022-03-28T16:50:21.057" v="1543" actId="20577"/>
        <pc:sldMkLst>
          <pc:docMk/>
          <pc:sldMk cId="3497535604" sldId="323"/>
        </pc:sldMkLst>
        <pc:spChg chg="mod">
          <ac:chgData name="Christopher Smith" userId="dd7fc2d5-9988-40ef-9498-c94fd49fd9a4" providerId="ADAL" clId="{0D394EDB-C9B0-469B-ABFB-C46AFCBFA389}" dt="2022-03-28T16:45:44.449" v="898" actId="20577"/>
          <ac:spMkLst>
            <pc:docMk/>
            <pc:sldMk cId="3497535604" sldId="323"/>
            <ac:spMk id="2" creationId="{909AE368-C13E-468B-99F5-1A5906D0C227}"/>
          </ac:spMkLst>
        </pc:spChg>
        <pc:spChg chg="mod">
          <ac:chgData name="Christopher Smith" userId="dd7fc2d5-9988-40ef-9498-c94fd49fd9a4" providerId="ADAL" clId="{0D394EDB-C9B0-469B-ABFB-C46AFCBFA389}" dt="2022-03-28T16:50:21.057" v="1543" actId="20577"/>
          <ac:spMkLst>
            <pc:docMk/>
            <pc:sldMk cId="3497535604" sldId="323"/>
            <ac:spMk id="3" creationId="{FD8D5DC0-4B75-46A1-B2AC-5511C0EA542E}"/>
          </ac:spMkLst>
        </pc:spChg>
      </pc:sldChg>
      <pc:sldChg chg="modSp add">
        <pc:chgData name="Christopher Smith" userId="dd7fc2d5-9988-40ef-9498-c94fd49fd9a4" providerId="ADAL" clId="{0D394EDB-C9B0-469B-ABFB-C46AFCBFA389}" dt="2022-03-28T16:54:23.116" v="2137" actId="20577"/>
        <pc:sldMkLst>
          <pc:docMk/>
          <pc:sldMk cId="3980285230" sldId="324"/>
        </pc:sldMkLst>
        <pc:spChg chg="mod">
          <ac:chgData name="Christopher Smith" userId="dd7fc2d5-9988-40ef-9498-c94fd49fd9a4" providerId="ADAL" clId="{0D394EDB-C9B0-469B-ABFB-C46AFCBFA389}" dt="2022-03-28T16:50:44.023" v="1568" actId="20577"/>
          <ac:spMkLst>
            <pc:docMk/>
            <pc:sldMk cId="3980285230" sldId="324"/>
            <ac:spMk id="2" creationId="{FF88017B-C71A-4561-B02F-E7DD2EAFA1B9}"/>
          </ac:spMkLst>
        </pc:spChg>
        <pc:spChg chg="mod">
          <ac:chgData name="Christopher Smith" userId="dd7fc2d5-9988-40ef-9498-c94fd49fd9a4" providerId="ADAL" clId="{0D394EDB-C9B0-469B-ABFB-C46AFCBFA389}" dt="2022-03-28T16:54:23.116" v="2137" actId="20577"/>
          <ac:spMkLst>
            <pc:docMk/>
            <pc:sldMk cId="3980285230" sldId="324"/>
            <ac:spMk id="3" creationId="{1D751CB0-AC7E-4096-95F4-0C8D6A242C68}"/>
          </ac:spMkLst>
        </pc:spChg>
      </pc:sldChg>
    </pc:docChg>
  </pc:docChgLst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5:02.830" v="3689"/>
        <pc:sldMkLst>
          <pc:docMk/>
          <pc:sldMk cId="3886696013" sldId="318"/>
        </pc:sldMkLst>
        <pc:spChg chg="mod">
          <ac:chgData name="SMITH, CHRISTOPHER" userId="dd7fc2d5-9988-40ef-9498-c94fd49fd9a4" providerId="ADAL" clId="{FC2EF862-5215-493E-8B57-8EA0974D79E5}" dt="2022-03-14T16:33:56.115" v="3504" actId="20577"/>
          <ac:spMkLst>
            <pc:docMk/>
            <pc:sldMk cId="3886696013" sldId="318"/>
            <ac:spMk id="2" creationId="{C2447020-C11B-4174-831A-0A506ED07782}"/>
          </ac:spMkLst>
        </pc:spChg>
        <pc:spChg chg="mod">
          <ac:chgData name="SMITH, CHRISTOPHER" userId="dd7fc2d5-9988-40ef-9498-c94fd49fd9a4" providerId="ADAL" clId="{FC2EF862-5215-493E-8B57-8EA0974D79E5}" dt="2022-03-14T16:34:25.808" v="3679" actId="20577"/>
          <ac:spMkLst>
            <pc:docMk/>
            <pc:sldMk cId="3886696013" sldId="318"/>
            <ac:spMk id="3" creationId="{1A332F3B-4123-43E7-A4E4-2D984A50DD4A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8B6ED5FC-DCF5-46BD-B135-8D1DC124F50A}"/>
    <pc:docChg chg="undo custSel addSld delSld modSld sldOrd">
      <pc:chgData name="Christopher Smith" userId="dd7fc2d5-9988-40ef-9498-c94fd49fd9a4" providerId="ADAL" clId="{8B6ED5FC-DCF5-46BD-B135-8D1DC124F50A}" dt="2022-03-21T11:47:21.433" v="2093" actId="20577"/>
      <pc:docMkLst>
        <pc:docMk/>
      </pc:docMkLst>
      <pc:sldChg chg="modSp modAnim">
        <pc:chgData name="Christopher Smith" userId="dd7fc2d5-9988-40ef-9498-c94fd49fd9a4" providerId="ADAL" clId="{8B6ED5FC-DCF5-46BD-B135-8D1DC124F50A}" dt="2022-03-21T11:34:24.317" v="1160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8B6ED5FC-DCF5-46BD-B135-8D1DC124F50A}" dt="2022-03-21T11:34:24.317" v="1160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Christopher Smith" userId="dd7fc2d5-9988-40ef-9498-c94fd49fd9a4" providerId="ADAL" clId="{8B6ED5FC-DCF5-46BD-B135-8D1DC124F50A}" dt="2022-03-21T11:47:21.433" v="2093" actId="20577"/>
        <pc:sldMkLst>
          <pc:docMk/>
          <pc:sldMk cId="3886696013" sldId="318"/>
        </pc:sldMkLst>
        <pc:spChg chg="mod">
          <ac:chgData name="Christopher Smith" userId="dd7fc2d5-9988-40ef-9498-c94fd49fd9a4" providerId="ADAL" clId="{8B6ED5FC-DCF5-46BD-B135-8D1DC124F50A}" dt="2022-03-21T11:47:21.433" v="2093" actId="20577"/>
          <ac:spMkLst>
            <pc:docMk/>
            <pc:sldMk cId="3886696013" sldId="318"/>
            <ac:spMk id="3" creationId="{1A332F3B-4123-43E7-A4E4-2D984A50DD4A}"/>
          </ac:spMkLst>
        </pc:spChg>
      </pc:sldChg>
      <pc:sldChg chg="modSp add ord">
        <pc:chgData name="Christopher Smith" userId="dd7fc2d5-9988-40ef-9498-c94fd49fd9a4" providerId="ADAL" clId="{8B6ED5FC-DCF5-46BD-B135-8D1DC124F50A}" dt="2022-03-21T11:47:08.393" v="2044" actId="20577"/>
        <pc:sldMkLst>
          <pc:docMk/>
          <pc:sldMk cId="1788829655" sldId="319"/>
        </pc:sldMkLst>
        <pc:spChg chg="mod">
          <ac:chgData name="Christopher Smith" userId="dd7fc2d5-9988-40ef-9498-c94fd49fd9a4" providerId="ADAL" clId="{8B6ED5FC-DCF5-46BD-B135-8D1DC124F50A}" dt="2022-03-21T11:47:08.393" v="2044" actId="20577"/>
          <ac:spMkLst>
            <pc:docMk/>
            <pc:sldMk cId="1788829655" sldId="319"/>
            <ac:spMk id="2" creationId="{29B8A4DB-8E0A-4652-9E51-B19A9D407250}"/>
          </ac:spMkLst>
        </pc:spChg>
        <pc:spChg chg="mod">
          <ac:chgData name="Christopher Smith" userId="dd7fc2d5-9988-40ef-9498-c94fd49fd9a4" providerId="ADAL" clId="{8B6ED5FC-DCF5-46BD-B135-8D1DC124F50A}" dt="2022-03-21T11:34:52.559" v="1189" actId="20577"/>
          <ac:spMkLst>
            <pc:docMk/>
            <pc:sldMk cId="1788829655" sldId="319"/>
            <ac:spMk id="3" creationId="{D04F5CA3-6BD2-4240-8D62-4A091D42A5F1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3:05.248" v="1093" actId="20577"/>
        <pc:sldMkLst>
          <pc:docMk/>
          <pc:sldMk cId="3737367186" sldId="320"/>
        </pc:sldMkLst>
        <pc:spChg chg="mod">
          <ac:chgData name="Christopher Smith" userId="dd7fc2d5-9988-40ef-9498-c94fd49fd9a4" providerId="ADAL" clId="{8B6ED5FC-DCF5-46BD-B135-8D1DC124F50A}" dt="2022-03-21T11:29:20.693" v="394" actId="20577"/>
          <ac:spMkLst>
            <pc:docMk/>
            <pc:sldMk cId="3737367186" sldId="320"/>
            <ac:spMk id="2" creationId="{3D120EB0-76F9-4A9E-92F8-727A7686DBAB}"/>
          </ac:spMkLst>
        </pc:spChg>
        <pc:spChg chg="mod">
          <ac:chgData name="Christopher Smith" userId="dd7fc2d5-9988-40ef-9498-c94fd49fd9a4" providerId="ADAL" clId="{8B6ED5FC-DCF5-46BD-B135-8D1DC124F50A}" dt="2022-03-21T11:33:05.248" v="1093" actId="20577"/>
          <ac:spMkLst>
            <pc:docMk/>
            <pc:sldMk cId="3737367186" sldId="320"/>
            <ac:spMk id="3" creationId="{DB96DE9F-D137-4DE3-901A-FA542FDCFC23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8:02.231" v="1607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8B6ED5FC-DCF5-46BD-B135-8D1DC124F50A}" dt="2022-03-21T11:34:44.236" v="1186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8B6ED5FC-DCF5-46BD-B135-8D1DC124F50A}" dt="2022-03-21T11:38:02.231" v="1607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B5FD-38D6-45F5-BB3F-9DCE0434F6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11C59-6AF3-4554-9A6A-85B3BEE8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11C59-6AF3-4554-9A6A-85B3BEE859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C, D, F, and G…? all get 1 pog each</a:t>
            </a:r>
          </a:p>
          <a:p>
            <a:r>
              <a:rPr lang="en-US" dirty="0"/>
              <a:t>Indie </a:t>
            </a:r>
            <a:r>
              <a:rPr lang="en-US" dirty="0" err="1"/>
              <a:t>Devs</a:t>
            </a:r>
            <a:r>
              <a:rPr lang="en-US" dirty="0"/>
              <a:t> will be awarded pogs individually this week (4)</a:t>
            </a:r>
          </a:p>
          <a:p>
            <a:r>
              <a:rPr lang="en-US" dirty="0"/>
              <a:t>Two new mints and new colors floating around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A96-D693-4FE5-A3A5-E22E304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BCD-8B37-4EAB-BDB2-C18E6E5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Were bad.</a:t>
            </a:r>
          </a:p>
          <a:p>
            <a:r>
              <a:rPr lang="en-US" dirty="0"/>
              <a:t>TUTD if you completed all of the assignments</a:t>
            </a:r>
          </a:p>
          <a:p>
            <a:r>
              <a:rPr lang="en-US" dirty="0"/>
              <a:t>Nobody seems to know how to write flow charts</a:t>
            </a:r>
          </a:p>
          <a:p>
            <a:r>
              <a:rPr lang="en-US" dirty="0"/>
              <a:t>Which means nobody can write programs in their head</a:t>
            </a:r>
          </a:p>
          <a:p>
            <a:r>
              <a:rPr lang="en-US" dirty="0"/>
              <a:t>We will be focusing our lessons this week on last week’s assignments</a:t>
            </a:r>
          </a:p>
        </p:txBody>
      </p:sp>
    </p:spTree>
    <p:extLst>
      <p:ext uri="{BB962C8B-B14F-4D97-AF65-F5344CB8AC3E}">
        <p14:creationId xmlns:p14="http://schemas.microsoft.com/office/powerpoint/2010/main" val="18281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A4DB-8E0A-4652-9E51-B19A9D40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</a:t>
            </a:r>
            <a:r>
              <a:rPr lang="en-US" dirty="0" err="1"/>
              <a:t>Nocti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5CA3-6BD2-4240-8D62-4A091D42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Passing the </a:t>
            </a:r>
            <a:r>
              <a:rPr lang="en-US" dirty="0" err="1"/>
              <a:t>Nocti</a:t>
            </a:r>
            <a:r>
              <a:rPr lang="en-US" dirty="0"/>
              <a:t> will give you a technical certification</a:t>
            </a:r>
          </a:p>
          <a:p>
            <a:r>
              <a:rPr lang="en-US" dirty="0"/>
              <a:t>This is the tech school equivalent of a “Diploma”</a:t>
            </a:r>
          </a:p>
          <a:p>
            <a:r>
              <a:rPr lang="en-US" dirty="0"/>
              <a:t>You can still get an Academic Diploma, but it’s going to look weird on your resume if you attend a Tech School and only got one</a:t>
            </a:r>
          </a:p>
          <a:p>
            <a:r>
              <a:rPr lang="en-US" dirty="0"/>
              <a:t>It actually does go on your permanent transcript, so colleges will see it when deciding </a:t>
            </a:r>
            <a:r>
              <a:rPr lang="en-US"/>
              <a:t>to accept you</a:t>
            </a:r>
            <a:endParaRPr lang="en-US" dirty="0"/>
          </a:p>
          <a:p>
            <a:r>
              <a:rPr lang="en-US" dirty="0"/>
              <a:t>This certification can be used for some colleges in the area to receive free credits in certain classes/courses</a:t>
            </a:r>
          </a:p>
          <a:p>
            <a:pPr lvl="1"/>
            <a:r>
              <a:rPr lang="en-US" dirty="0"/>
              <a:t>We have agreements with HACC and Harrisburg University(?)</a:t>
            </a:r>
          </a:p>
          <a:p>
            <a:pPr lvl="1"/>
            <a:r>
              <a:rPr lang="en-US" dirty="0"/>
              <a:t>I am working on getting more now</a:t>
            </a:r>
          </a:p>
          <a:p>
            <a:r>
              <a:rPr lang="en-US" dirty="0"/>
              <a:t>Please see your guidance counselor / student advisor about this</a:t>
            </a:r>
          </a:p>
          <a:p>
            <a:r>
              <a:rPr lang="en-US" dirty="0"/>
              <a:t>PLEASE DO YOUR BEST,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17888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D3C7-EC38-4D48-A478-E5B2CB85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part where Mr. Smith yells at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800F-F2D1-4D7C-B523-6089DA75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Actually, everyone did pretty good last week</a:t>
            </a:r>
          </a:p>
          <a:p>
            <a:r>
              <a:rPr lang="en-US" dirty="0"/>
              <a:t>Except for a tiny fraction of students, everyone has been making improvements or continuing to operate at a high level</a:t>
            </a:r>
          </a:p>
          <a:p>
            <a:r>
              <a:rPr lang="en-US" dirty="0"/>
              <a:t>Which brings us to…</a:t>
            </a:r>
          </a:p>
        </p:txBody>
      </p:sp>
    </p:spTree>
    <p:extLst>
      <p:ext uri="{BB962C8B-B14F-4D97-AF65-F5344CB8AC3E}">
        <p14:creationId xmlns:p14="http://schemas.microsoft.com/office/powerpoint/2010/main" val="27546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0EB0-76F9-4A9E-92F8-727A7686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DE9F-D137-4DE3-901A-FA542FDC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964"/>
            <a:ext cx="10515600" cy="4783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difference between passing and failing is your attitude</a:t>
            </a:r>
          </a:p>
          <a:p>
            <a:r>
              <a:rPr lang="en-US" dirty="0"/>
              <a:t>There are students in this room who can tell you this from experience</a:t>
            </a:r>
          </a:p>
          <a:p>
            <a:r>
              <a:rPr lang="en-US" dirty="0"/>
              <a:t>Is it statistically probable that everyone is stupid except you?</a:t>
            </a:r>
          </a:p>
          <a:p>
            <a:r>
              <a:rPr lang="en-US" dirty="0"/>
              <a:t>“I don’t know what I’m doing” never means that</a:t>
            </a:r>
          </a:p>
          <a:p>
            <a:pPr lvl="1"/>
            <a:r>
              <a:rPr lang="en-US" dirty="0"/>
              <a:t>Of course you can’t know what you’re doing if you’re doing nothing</a:t>
            </a:r>
          </a:p>
          <a:p>
            <a:r>
              <a:rPr lang="en-US" dirty="0"/>
              <a:t>It usually means</a:t>
            </a:r>
          </a:p>
          <a:p>
            <a:pPr lvl="1"/>
            <a:r>
              <a:rPr lang="en-US" dirty="0"/>
              <a:t>“I don’t want to do this”</a:t>
            </a:r>
          </a:p>
          <a:p>
            <a:pPr lvl="1"/>
            <a:r>
              <a:rPr lang="en-US" dirty="0"/>
              <a:t>“I don’t know where to start”</a:t>
            </a:r>
          </a:p>
          <a:p>
            <a:pPr lvl="1"/>
            <a:r>
              <a:rPr lang="en-US" dirty="0"/>
              <a:t>“I am overwhelmed”</a:t>
            </a:r>
          </a:p>
          <a:p>
            <a:r>
              <a:rPr lang="en-US" b="1" dirty="0"/>
              <a:t>WHAT</a:t>
            </a:r>
            <a:r>
              <a:rPr lang="en-US" dirty="0"/>
              <a:t> don’t you know about what you’re doing?</a:t>
            </a:r>
          </a:p>
          <a:p>
            <a:r>
              <a:rPr lang="en-US" dirty="0"/>
              <a:t>Hit the help button.</a:t>
            </a:r>
          </a:p>
          <a:p>
            <a:r>
              <a:rPr lang="en-US" dirty="0"/>
              <a:t>“I hit the help button, but I still don’t know what I’m doing”</a:t>
            </a:r>
          </a:p>
          <a:p>
            <a:pPr lvl="1"/>
            <a:r>
              <a:rPr lang="en-US" dirty="0"/>
              <a:t>Hit it </a:t>
            </a:r>
            <a:r>
              <a:rPr lang="en-US" i="1" dirty="0"/>
              <a:t>again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36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E368-C13E-468B-99F5-1A5906D0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5DC0-4B75-46A1-B2AC-5511C0EA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saturated in a culture that values immediate self-gratification</a:t>
            </a:r>
          </a:p>
          <a:p>
            <a:pPr lvl="1"/>
            <a:r>
              <a:rPr lang="en-US" dirty="0"/>
              <a:t>Social Media, Binge watching, Caffeine/Sugar, Junk-food, Vaping</a:t>
            </a:r>
          </a:p>
          <a:p>
            <a:pPr lvl="1"/>
            <a:r>
              <a:rPr lang="en-US" dirty="0"/>
              <a:t>Companies making a profit is more important than your health</a:t>
            </a:r>
          </a:p>
          <a:p>
            <a:r>
              <a:rPr lang="en-US" dirty="0"/>
              <a:t>These are all things that create reward chemicals in your head without any actual work</a:t>
            </a:r>
          </a:p>
          <a:p>
            <a:r>
              <a:rPr lang="en-US" dirty="0"/>
              <a:t>You also build a resistance to them, requiring more and more</a:t>
            </a:r>
          </a:p>
          <a:p>
            <a:r>
              <a:rPr lang="en-US" dirty="0"/>
              <a:t>It gets to a point where doing normal things to create reward chemicals are too painstaking to complete</a:t>
            </a:r>
          </a:p>
          <a:p>
            <a:r>
              <a:rPr lang="en-US" dirty="0"/>
              <a:t>This can lead to apathy about school, your career, and your friends</a:t>
            </a:r>
          </a:p>
        </p:txBody>
      </p:sp>
    </p:spTree>
    <p:extLst>
      <p:ext uri="{BB962C8B-B14F-4D97-AF65-F5344CB8AC3E}">
        <p14:creationId xmlns:p14="http://schemas.microsoft.com/office/powerpoint/2010/main" val="349753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017B-C71A-4561-B02F-E7DD2EAF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1CB0-AC7E-4096-95F4-0C8D6A242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Anything worth doing takes a long time to do</a:t>
            </a:r>
          </a:p>
          <a:p>
            <a:r>
              <a:rPr lang="en-US" dirty="0"/>
              <a:t>Investments, delayed gratification, and practice are the tools needed to do these things</a:t>
            </a:r>
          </a:p>
          <a:p>
            <a:r>
              <a:rPr lang="en-US" dirty="0"/>
              <a:t>This is why I have been teaching you guys about schedules and routines</a:t>
            </a:r>
          </a:p>
          <a:p>
            <a:pPr lvl="1"/>
            <a:r>
              <a:rPr lang="en-US" dirty="0"/>
              <a:t>It gets easy to do hard things if you do them every day.</a:t>
            </a:r>
          </a:p>
          <a:p>
            <a:r>
              <a:rPr lang="en-US" dirty="0"/>
              <a:t>There is no satisfaction than experiencing something you devoted a lot of time to</a:t>
            </a:r>
          </a:p>
          <a:p>
            <a:r>
              <a:rPr lang="en-US" dirty="0"/>
              <a:t>[TUTD] How much do you take shortcuts to “happiness”?</a:t>
            </a:r>
          </a:p>
          <a:p>
            <a:r>
              <a:rPr lang="en-US" dirty="0"/>
              <a:t>[TUTD] How much hard work do you put in per day?</a:t>
            </a:r>
          </a:p>
          <a:p>
            <a:r>
              <a:rPr lang="en-US" dirty="0"/>
              <a:t>Please keep this in mind as we end the school year</a:t>
            </a:r>
          </a:p>
        </p:txBody>
      </p:sp>
    </p:spTree>
    <p:extLst>
      <p:ext uri="{BB962C8B-B14F-4D97-AF65-F5344CB8AC3E}">
        <p14:creationId xmlns:p14="http://schemas.microsoft.com/office/powerpoint/2010/main" val="398028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7020-C11B-4174-831A-0A506ED0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2F3B-4123-43E7-A4E4-2D984A50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[TUTD] How confident are you about the Exam?</a:t>
            </a:r>
          </a:p>
          <a:p>
            <a:r>
              <a:rPr lang="en-US" dirty="0"/>
              <a:t>We will be reviewing (with Lessons) last week’s DocPac to get ready</a:t>
            </a:r>
          </a:p>
          <a:p>
            <a:r>
              <a:rPr lang="en-US" dirty="0"/>
              <a:t>Have all of your work </a:t>
            </a:r>
            <a:r>
              <a:rPr lang="en-US" i="1" dirty="0"/>
              <a:t>done</a:t>
            </a:r>
            <a:r>
              <a:rPr lang="en-US" dirty="0"/>
              <a:t> by Wednesday because…</a:t>
            </a:r>
          </a:p>
          <a:p>
            <a:r>
              <a:rPr lang="en-US" dirty="0"/>
              <a:t>… all three hours of Thursday will be dedicated to the Exam.</a:t>
            </a:r>
          </a:p>
          <a:p>
            <a:r>
              <a:rPr lang="en-US" dirty="0"/>
              <a:t>The Exam will not be the </a:t>
            </a:r>
            <a:r>
              <a:rPr lang="en-US" dirty="0" err="1"/>
              <a:t>Digipogs</a:t>
            </a:r>
            <a:r>
              <a:rPr lang="en-US" dirty="0"/>
              <a:t> assignment, but will be very similar</a:t>
            </a:r>
          </a:p>
          <a:p>
            <a:r>
              <a:rPr lang="en-US" dirty="0"/>
              <a:t>USE EVERY MINUTE PREPARING.</a:t>
            </a:r>
          </a:p>
          <a:p>
            <a:pPr lvl="1"/>
            <a:r>
              <a:rPr lang="en-US" dirty="0"/>
              <a:t>Do each part of the Exam 3 Checklist until it is memorized</a:t>
            </a:r>
          </a:p>
        </p:txBody>
      </p:sp>
    </p:spTree>
    <p:extLst>
      <p:ext uri="{BB962C8B-B14F-4D97-AF65-F5344CB8AC3E}">
        <p14:creationId xmlns:p14="http://schemas.microsoft.com/office/powerpoint/2010/main" val="388669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A546FB-9270-4554-87AE-89FE30D805B0}">
  <ds:schemaRefs>
    <ds:schemaRef ds:uri="fc2bff61-6a31-4c51-9f32-b9bba46405e5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cc9255bc-4d99-4f42-bba5-857cbcc6e72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653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Weekly Review</vt:lpstr>
      <vt:lpstr>Pogonomics Report</vt:lpstr>
      <vt:lpstr>Last Week’s Assignments</vt:lpstr>
      <vt:lpstr>About the Nocti</vt:lpstr>
      <vt:lpstr>The part where Mr. Smith yells at you…</vt:lpstr>
      <vt:lpstr>Attitude</vt:lpstr>
      <vt:lpstr>Shortcuts</vt:lpstr>
      <vt:lpstr>Shortcuts (pt. 2)</vt:lpstr>
      <vt:lpstr>This week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50</cp:revision>
  <dcterms:created xsi:type="dcterms:W3CDTF">2022-01-18T15:50:52Z</dcterms:created>
  <dcterms:modified xsi:type="dcterms:W3CDTF">2022-03-28T17:01:33Z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