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4" r:id="rId6"/>
    <p:sldId id="333" r:id="rId7"/>
    <p:sldId id="335" r:id="rId8"/>
    <p:sldId id="321" r:id="rId9"/>
    <p:sldId id="334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16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mith" userId="dd7fc2d5-9988-40ef-9498-c94fd49fd9a4" providerId="ADAL" clId="{80D747C6-076E-4998-BAD5-1FD408321E60}"/>
  </pc:docChgLst>
  <pc:docChgLst>
    <pc:chgData name="SMITH, CHRISTOPHER" userId="dd7fc2d5-9988-40ef-9498-c94fd49fd9a4" providerId="ADAL" clId="{461803CD-C4BF-416C-B751-D93DC6103CDF}"/>
    <pc:docChg chg="custSel addSld delSld modSld">
      <pc:chgData name="SMITH, CHRISTOPHER" userId="dd7fc2d5-9988-40ef-9498-c94fd49fd9a4" providerId="ADAL" clId="{461803CD-C4BF-416C-B751-D93DC6103CDF}" dt="2022-03-13T16:53:17.325" v="2096" actId="20577"/>
      <pc:docMkLst>
        <pc:docMk/>
      </pc:docMkLst>
    </pc:docChg>
  </pc:docChgLst>
  <pc:docChgLst>
    <pc:chgData name="SMITH, CHRISTOPHER" userId="dd7fc2d5-9988-40ef-9498-c94fd49fd9a4" providerId="ADAL" clId="{FC2EF862-5215-493E-8B57-8EA0974D79E5}"/>
    <pc:docChg chg="custSel addSld delSld modSld">
      <pc:chgData name="SMITH, CHRISTOPHER" userId="dd7fc2d5-9988-40ef-9498-c94fd49fd9a4" providerId="ADAL" clId="{FC2EF862-5215-493E-8B57-8EA0974D79E5}" dt="2022-03-14T16:35:02.830" v="3689"/>
      <pc:docMkLst>
        <pc:docMk/>
      </pc:docMkLst>
      <pc:sldChg chg="modSp modAnim">
        <pc:chgData name="SMITH, CHRISTOPHER" userId="dd7fc2d5-9988-40ef-9498-c94fd49fd9a4" providerId="ADAL" clId="{FC2EF862-5215-493E-8B57-8EA0974D79E5}" dt="2022-03-14T16:34:38.704" v="3681"/>
        <pc:sldMkLst>
          <pc:docMk/>
          <pc:sldMk cId="4169265430" sldId="264"/>
        </pc:sldMkLst>
        <pc:spChg chg="mod">
          <ac:chgData name="SMITH, CHRISTOPHER" userId="dd7fc2d5-9988-40ef-9498-c94fd49fd9a4" providerId="ADAL" clId="{FC2EF862-5215-493E-8B57-8EA0974D79E5}" dt="2022-03-14T16:07:55.895" v="769" actId="20577"/>
          <ac:spMkLst>
            <pc:docMk/>
            <pc:sldMk cId="4169265430" sldId="264"/>
            <ac:spMk id="3" creationId="{CAB66B1E-DCF9-43D3-90A2-5FF2C28509D7}"/>
          </ac:spMkLst>
        </pc:spChg>
      </pc:sldChg>
    </pc:docChg>
  </pc:docChgLst>
  <pc:docChgLst>
    <pc:chgData name="Christopher Smith" userId="dd7fc2d5-9988-40ef-9498-c94fd49fd9a4" providerId="ADAL" clId="{F9EAC55B-E4CB-4EC9-93C5-0BCCD297DE25}"/>
  </pc:docChgLst>
  <pc:docChgLst>
    <pc:chgData name="Christopher Smith" userId="dd7fc2d5-9988-40ef-9498-c94fd49fd9a4" providerId="ADAL" clId="{62AD9B02-DBCA-4EE0-ADC9-61239CE5ECAC}"/>
    <pc:docChg chg="undo custSel addSld modSld sldOrd">
      <pc:chgData name="Christopher Smith" userId="dd7fc2d5-9988-40ef-9498-c94fd49fd9a4" providerId="ADAL" clId="{62AD9B02-DBCA-4EE0-ADC9-61239CE5ECAC}" dt="2022-05-09T17:38:01.368" v="1752"/>
      <pc:docMkLst>
        <pc:docMk/>
      </pc:docMkLst>
      <pc:sldChg chg="modSp modAnim">
        <pc:chgData name="Christopher Smith" userId="dd7fc2d5-9988-40ef-9498-c94fd49fd9a4" providerId="ADAL" clId="{62AD9B02-DBCA-4EE0-ADC9-61239CE5ECAC}" dt="2022-05-09T16:56:15.674" v="330" actId="20577"/>
        <pc:sldMkLst>
          <pc:docMk/>
          <pc:sldMk cId="4169265430" sldId="264"/>
        </pc:sldMkLst>
        <pc:spChg chg="mod">
          <ac:chgData name="Christopher Smith" userId="dd7fc2d5-9988-40ef-9498-c94fd49fd9a4" providerId="ADAL" clId="{62AD9B02-DBCA-4EE0-ADC9-61239CE5ECAC}" dt="2022-05-09T16:56:15.674" v="330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modAnim">
        <pc:chgData name="Christopher Smith" userId="dd7fc2d5-9988-40ef-9498-c94fd49fd9a4" providerId="ADAL" clId="{62AD9B02-DBCA-4EE0-ADC9-61239CE5ECAC}" dt="2022-05-09T17:04:51.702" v="1751" actId="20577"/>
        <pc:sldMkLst>
          <pc:docMk/>
          <pc:sldMk cId="1828171035" sldId="321"/>
        </pc:sldMkLst>
        <pc:spChg chg="mod">
          <ac:chgData name="Christopher Smith" userId="dd7fc2d5-9988-40ef-9498-c94fd49fd9a4" providerId="ADAL" clId="{62AD9B02-DBCA-4EE0-ADC9-61239CE5ECAC}" dt="2022-05-09T16:56:29.049" v="344" actId="20577"/>
          <ac:spMkLst>
            <pc:docMk/>
            <pc:sldMk cId="1828171035" sldId="321"/>
            <ac:spMk id="2" creationId="{63923A96-D693-4FE5-A3A5-E22E304238CF}"/>
          </ac:spMkLst>
        </pc:spChg>
        <pc:spChg chg="mod">
          <ac:chgData name="Christopher Smith" userId="dd7fc2d5-9988-40ef-9498-c94fd49fd9a4" providerId="ADAL" clId="{62AD9B02-DBCA-4EE0-ADC9-61239CE5ECAC}" dt="2022-05-09T17:04:51.702" v="1751" actId="20577"/>
          <ac:spMkLst>
            <pc:docMk/>
            <pc:sldMk cId="1828171035" sldId="321"/>
            <ac:spMk id="3" creationId="{3872EBCD-8B37-4EAB-BDB2-C18E6E509C5F}"/>
          </ac:spMkLst>
        </pc:spChg>
      </pc:sldChg>
      <pc:sldChg chg="modSp ord">
        <pc:chgData name="Christopher Smith" userId="dd7fc2d5-9988-40ef-9498-c94fd49fd9a4" providerId="ADAL" clId="{62AD9B02-DBCA-4EE0-ADC9-61239CE5ECAC}" dt="2022-05-09T16:57:57.513" v="461" actId="20577"/>
        <pc:sldMkLst>
          <pc:docMk/>
          <pc:sldMk cId="3652244485" sldId="333"/>
        </pc:sldMkLst>
        <pc:spChg chg="mod">
          <ac:chgData name="Christopher Smith" userId="dd7fc2d5-9988-40ef-9498-c94fd49fd9a4" providerId="ADAL" clId="{62AD9B02-DBCA-4EE0-ADC9-61239CE5ECAC}" dt="2022-05-09T16:57:57.513" v="461" actId="20577"/>
          <ac:spMkLst>
            <pc:docMk/>
            <pc:sldMk cId="3652244485" sldId="333"/>
            <ac:spMk id="2" creationId="{2405B09C-18B5-4CD5-8A26-D3F9C5420282}"/>
          </ac:spMkLst>
        </pc:spChg>
        <pc:graphicFrameChg chg="mod modGraphic">
          <ac:chgData name="Christopher Smith" userId="dd7fc2d5-9988-40ef-9498-c94fd49fd9a4" providerId="ADAL" clId="{62AD9B02-DBCA-4EE0-ADC9-61239CE5ECAC}" dt="2022-05-09T16:57:35.050" v="413" actId="20577"/>
          <ac:graphicFrameMkLst>
            <pc:docMk/>
            <pc:sldMk cId="3652244485" sldId="333"/>
            <ac:graphicFrameMk id="4" creationId="{B0432ABD-49B3-4AFA-A7BC-09FC1C11FE27}"/>
          </ac:graphicFrameMkLst>
        </pc:graphicFrameChg>
      </pc:sldChg>
      <pc:sldChg chg="modSp add ord modAnim">
        <pc:chgData name="Christopher Smith" userId="dd7fc2d5-9988-40ef-9498-c94fd49fd9a4" providerId="ADAL" clId="{62AD9B02-DBCA-4EE0-ADC9-61239CE5ECAC}" dt="2022-05-09T17:38:01.368" v="1752"/>
        <pc:sldMkLst>
          <pc:docMk/>
          <pc:sldMk cId="3795152129" sldId="335"/>
        </pc:sldMkLst>
        <pc:spChg chg="mod">
          <ac:chgData name="Christopher Smith" userId="dd7fc2d5-9988-40ef-9498-c94fd49fd9a4" providerId="ADAL" clId="{62AD9B02-DBCA-4EE0-ADC9-61239CE5ECAC}" dt="2022-05-09T16:58:33.513" v="490" actId="20577"/>
          <ac:spMkLst>
            <pc:docMk/>
            <pc:sldMk cId="3795152129" sldId="335"/>
            <ac:spMk id="2" creationId="{C4DB0441-AD0F-4031-A5AF-B7D554101C04}"/>
          </ac:spMkLst>
        </pc:spChg>
        <pc:spChg chg="mod">
          <ac:chgData name="Christopher Smith" userId="dd7fc2d5-9988-40ef-9498-c94fd49fd9a4" providerId="ADAL" clId="{62AD9B02-DBCA-4EE0-ADC9-61239CE5ECAC}" dt="2022-05-09T17:00:57.175" v="1001" actId="20577"/>
          <ac:spMkLst>
            <pc:docMk/>
            <pc:sldMk cId="3795152129" sldId="335"/>
            <ac:spMk id="3" creationId="{3FC7BBDD-F7F7-4009-9736-B1B963B605EF}"/>
          </ac:spMkLst>
        </pc:spChg>
      </pc:sldChg>
    </pc:docChg>
  </pc:docChgLst>
  <pc:docChgLst>
    <pc:chgData name="SMITH, CHRISTOPHER" userId="dd7fc2d5-9988-40ef-9498-c94fd49fd9a4" providerId="ADAL" clId="{55C8486E-33B2-44DF-9D4B-2A44DFF9E398}"/>
    <pc:docChg chg="undo custSel addSld delSld modSld">
      <pc:chgData name="SMITH, CHRISTOPHER" userId="dd7fc2d5-9988-40ef-9498-c94fd49fd9a4" providerId="ADAL" clId="{55C8486E-33B2-44DF-9D4B-2A44DFF9E398}" dt="2022-04-18T16:58:18.748" v="2526" actId="20577"/>
      <pc:docMkLst>
        <pc:docMk/>
      </pc:docMkLst>
      <pc:sldChg chg="modSp modAnim">
        <pc:chgData name="SMITH, CHRISTOPHER" userId="dd7fc2d5-9988-40ef-9498-c94fd49fd9a4" providerId="ADAL" clId="{55C8486E-33B2-44DF-9D4B-2A44DFF9E398}" dt="2022-04-18T16:42:24.768" v="379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55C8486E-33B2-44DF-9D4B-2A44DFF9E398}" dt="2022-04-18T16:42:24.768" v="379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modAnim">
        <pc:chgData name="SMITH, CHRISTOPHER" userId="dd7fc2d5-9988-40ef-9498-c94fd49fd9a4" providerId="ADAL" clId="{55C8486E-33B2-44DF-9D4B-2A44DFF9E398}" dt="2022-04-18T16:45:05.143" v="852" actId="20577"/>
        <pc:sldMkLst>
          <pc:docMk/>
          <pc:sldMk cId="1828171035" sldId="321"/>
        </pc:sldMkLst>
        <pc:spChg chg="mod">
          <ac:chgData name="SMITH, CHRISTOPHER" userId="dd7fc2d5-9988-40ef-9498-c94fd49fd9a4" providerId="ADAL" clId="{55C8486E-33B2-44DF-9D4B-2A44DFF9E398}" dt="2022-04-18T16:45:05.143" v="852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Christopher Smith" userId="dd7fc2d5-9988-40ef-9498-c94fd49fd9a4" providerId="ADAL" clId="{324B4DE8-67CF-452F-940E-9E5B798B3587}"/>
    <pc:docChg chg="undo custSel addSld delSld modSld">
      <pc:chgData name="Christopher Smith" userId="dd7fc2d5-9988-40ef-9498-c94fd49fd9a4" providerId="ADAL" clId="{324B4DE8-67CF-452F-940E-9E5B798B3587}" dt="2022-02-14T13:25:41.436" v="3034"/>
      <pc:docMkLst>
        <pc:docMk/>
      </pc:docMkLst>
    </pc:docChg>
  </pc:docChgLst>
  <pc:docChgLst>
    <pc:chgData name="Christopher Smith" userId="dd7fc2d5-9988-40ef-9498-c94fd49fd9a4" providerId="ADAL" clId="{572F5FA9-D918-4E0D-8D68-5EF4EB739B9D}"/>
    <pc:docChg chg="addSld delSld modSld">
      <pc:chgData name="Christopher Smith" userId="dd7fc2d5-9988-40ef-9498-c94fd49fd9a4" providerId="ADAL" clId="{572F5FA9-D918-4E0D-8D68-5EF4EB739B9D}" dt="2022-05-02T11:52:32.944" v="754" actId="20577"/>
      <pc:docMkLst>
        <pc:docMk/>
      </pc:docMkLst>
      <pc:sldChg chg="modSp modAnim">
        <pc:chgData name="Christopher Smith" userId="dd7fc2d5-9988-40ef-9498-c94fd49fd9a4" providerId="ADAL" clId="{572F5FA9-D918-4E0D-8D68-5EF4EB739B9D}" dt="2022-05-02T11:47:09.673" v="189" actId="20577"/>
        <pc:sldMkLst>
          <pc:docMk/>
          <pc:sldMk cId="4169265430" sldId="264"/>
        </pc:sldMkLst>
        <pc:spChg chg="mod">
          <ac:chgData name="Christopher Smith" userId="dd7fc2d5-9988-40ef-9498-c94fd49fd9a4" providerId="ADAL" clId="{572F5FA9-D918-4E0D-8D68-5EF4EB739B9D}" dt="2022-05-02T11:47:09.673" v="189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modAnim">
        <pc:chgData name="Christopher Smith" userId="dd7fc2d5-9988-40ef-9498-c94fd49fd9a4" providerId="ADAL" clId="{572F5FA9-D918-4E0D-8D68-5EF4EB739B9D}" dt="2022-05-02T11:50:03.853" v="712" actId="20577"/>
        <pc:sldMkLst>
          <pc:docMk/>
          <pc:sldMk cId="1828171035" sldId="321"/>
        </pc:sldMkLst>
        <pc:spChg chg="mod">
          <ac:chgData name="Christopher Smith" userId="dd7fc2d5-9988-40ef-9498-c94fd49fd9a4" providerId="ADAL" clId="{572F5FA9-D918-4E0D-8D68-5EF4EB739B9D}" dt="2022-05-02T11:50:03.853" v="712" actId="20577"/>
          <ac:spMkLst>
            <pc:docMk/>
            <pc:sldMk cId="1828171035" sldId="321"/>
            <ac:spMk id="3" creationId="{3872EBCD-8B37-4EAB-BDB2-C18E6E509C5F}"/>
          </ac:spMkLst>
        </pc:spChg>
      </pc:sldChg>
      <pc:sldChg chg="modSp">
        <pc:chgData name="Christopher Smith" userId="dd7fc2d5-9988-40ef-9498-c94fd49fd9a4" providerId="ADAL" clId="{572F5FA9-D918-4E0D-8D68-5EF4EB739B9D}" dt="2022-05-02T11:52:09.507" v="749" actId="122"/>
        <pc:sldMkLst>
          <pc:docMk/>
          <pc:sldMk cId="3652244485" sldId="333"/>
        </pc:sldMkLst>
        <pc:graphicFrameChg chg="mod modGraphic">
          <ac:chgData name="Christopher Smith" userId="dd7fc2d5-9988-40ef-9498-c94fd49fd9a4" providerId="ADAL" clId="{572F5FA9-D918-4E0D-8D68-5EF4EB739B9D}" dt="2022-05-02T11:52:09.507" v="749" actId="122"/>
          <ac:graphicFrameMkLst>
            <pc:docMk/>
            <pc:sldMk cId="3652244485" sldId="333"/>
            <ac:graphicFrameMk id="4" creationId="{B0432ABD-49B3-4AFA-A7BC-09FC1C11FE27}"/>
          </ac:graphicFrameMkLst>
        </pc:graphicFrameChg>
      </pc:sldChg>
      <pc:sldChg chg="modSp">
        <pc:chgData name="Christopher Smith" userId="dd7fc2d5-9988-40ef-9498-c94fd49fd9a4" providerId="ADAL" clId="{572F5FA9-D918-4E0D-8D68-5EF4EB739B9D}" dt="2022-05-02T11:52:32.944" v="754" actId="20577"/>
        <pc:sldMkLst>
          <pc:docMk/>
          <pc:sldMk cId="2577113350" sldId="334"/>
        </pc:sldMkLst>
        <pc:spChg chg="mod">
          <ac:chgData name="Christopher Smith" userId="dd7fc2d5-9988-40ef-9498-c94fd49fd9a4" providerId="ADAL" clId="{572F5FA9-D918-4E0D-8D68-5EF4EB739B9D}" dt="2022-05-02T11:52:32.944" v="754" actId="20577"/>
          <ac:spMkLst>
            <pc:docMk/>
            <pc:sldMk cId="2577113350" sldId="334"/>
            <ac:spMk id="2" creationId="{30A147F3-384F-4943-B0E9-B2BAD5A6D2C6}"/>
          </ac:spMkLst>
        </pc:spChg>
      </pc:sldChg>
    </pc:docChg>
  </pc:docChgLst>
  <pc:docChgLst>
    <pc:chgData name="SMITH, CHRISTOPHER" userId="dd7fc2d5-9988-40ef-9498-c94fd49fd9a4" providerId="ADAL" clId="{49376A27-B3E7-488C-B964-DFA53064D0DB}"/>
    <pc:docChg chg="custSel addSld modSld">
      <pc:chgData name="SMITH, CHRISTOPHER" userId="dd7fc2d5-9988-40ef-9498-c94fd49fd9a4" providerId="ADAL" clId="{49376A27-B3E7-488C-B964-DFA53064D0DB}" dt="2022-03-07T18:03:41.524" v="128"/>
      <pc:docMkLst>
        <pc:docMk/>
      </pc:docMkLst>
    </pc:docChg>
  </pc:docChgLst>
  <pc:docChgLst>
    <pc:chgData name="SMITH, CHRISTOPHER" userId="dd7fc2d5-9988-40ef-9498-c94fd49fd9a4" providerId="ADAL" clId="{8FCDA7CF-52A4-4CD6-B943-6DEEFD67F7B9}"/>
    <pc:docChg chg="undo custSel addSld delSld modSld">
      <pc:chgData name="SMITH, CHRISTOPHER" userId="dd7fc2d5-9988-40ef-9498-c94fd49fd9a4" providerId="ADAL" clId="{8FCDA7CF-52A4-4CD6-B943-6DEEFD67F7B9}" dt="2022-04-05T17:12:48.552" v="3251"/>
      <pc:docMkLst>
        <pc:docMk/>
      </pc:docMkLst>
      <pc:sldChg chg="modSp modAnim">
        <pc:chgData name="SMITH, CHRISTOPHER" userId="dd7fc2d5-9988-40ef-9498-c94fd49fd9a4" providerId="ADAL" clId="{8FCDA7CF-52A4-4CD6-B943-6DEEFD67F7B9}" dt="2022-04-05T16:52:57.187" v="65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8FCDA7CF-52A4-4CD6-B943-6DEEFD67F7B9}" dt="2022-04-05T16:52:57.187" v="65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modAnim">
        <pc:chgData name="SMITH, CHRISTOPHER" userId="dd7fc2d5-9988-40ef-9498-c94fd49fd9a4" providerId="ADAL" clId="{8FCDA7CF-52A4-4CD6-B943-6DEEFD67F7B9}" dt="2022-04-05T17:12:31.115" v="3249" actId="20577"/>
        <pc:sldMkLst>
          <pc:docMk/>
          <pc:sldMk cId="1828171035" sldId="321"/>
        </pc:sldMkLst>
        <pc:spChg chg="mod">
          <ac:chgData name="SMITH, CHRISTOPHER" userId="dd7fc2d5-9988-40ef-9498-c94fd49fd9a4" providerId="ADAL" clId="{8FCDA7CF-52A4-4CD6-B943-6DEEFD67F7B9}" dt="2022-04-05T17:12:31.115" v="3249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Christopher Smith" userId="dd7fc2d5-9988-40ef-9498-c94fd49fd9a4" providerId="ADAL" clId="{C276C02F-050A-4F17-94C1-E5D14F895005}"/>
    <pc:docChg chg="custSel addSld delSld modSld">
      <pc:chgData name="Christopher Smith" userId="dd7fc2d5-9988-40ef-9498-c94fd49fd9a4" providerId="ADAL" clId="{C276C02F-050A-4F17-94C1-E5D14F895005}" dt="2022-02-22T13:20:38.303" v="3194"/>
      <pc:docMkLst>
        <pc:docMk/>
      </pc:docMkLst>
    </pc:docChg>
  </pc:docChgLst>
  <pc:docChgLst>
    <pc:chgData name="SMITH, CHRISTOPHER" userId="dd7fc2d5-9988-40ef-9498-c94fd49fd9a4" providerId="ADAL" clId="{9A50167A-A1E1-4421-BF62-262EFC69B357}"/>
    <pc:docChg chg="custSel addSld delSld modSld sldOrd">
      <pc:chgData name="SMITH, CHRISTOPHER" userId="dd7fc2d5-9988-40ef-9498-c94fd49fd9a4" providerId="ADAL" clId="{9A50167A-A1E1-4421-BF62-262EFC69B357}" dt="2022-03-27T23:40:42.010" v="652" actId="20577"/>
      <pc:docMkLst>
        <pc:docMk/>
      </pc:docMkLst>
      <pc:sldChg chg="modSp modAnim">
        <pc:chgData name="SMITH, CHRISTOPHER" userId="dd7fc2d5-9988-40ef-9498-c94fd49fd9a4" providerId="ADAL" clId="{9A50167A-A1E1-4421-BF62-262EFC69B357}" dt="2022-03-27T23:24:26.313" v="87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9A50167A-A1E1-4421-BF62-262EFC69B357}" dt="2022-03-27T23:24:26.313" v="87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">
        <pc:chgData name="SMITH, CHRISTOPHER" userId="dd7fc2d5-9988-40ef-9498-c94fd49fd9a4" providerId="ADAL" clId="{9A50167A-A1E1-4421-BF62-262EFC69B357}" dt="2022-03-27T23:27:59.825" v="374" actId="20577"/>
        <pc:sldMkLst>
          <pc:docMk/>
          <pc:sldMk cId="1828171035" sldId="321"/>
        </pc:sldMkLst>
        <pc:spChg chg="mod">
          <ac:chgData name="SMITH, CHRISTOPHER" userId="dd7fc2d5-9988-40ef-9498-c94fd49fd9a4" providerId="ADAL" clId="{9A50167A-A1E1-4421-BF62-262EFC69B357}" dt="2022-03-27T23:27:59.825" v="374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Christopher Smith" userId="dd7fc2d5-9988-40ef-9498-c94fd49fd9a4" providerId="ADAL" clId="{0D394EDB-C9B0-469B-ABFB-C46AFCBFA389}"/>
    <pc:docChg chg="custSel addSld modSld">
      <pc:chgData name="Christopher Smith" userId="dd7fc2d5-9988-40ef-9498-c94fd49fd9a4" providerId="ADAL" clId="{0D394EDB-C9B0-469B-ABFB-C46AFCBFA389}" dt="2022-03-28T17:56:57.661" v="3390"/>
      <pc:docMkLst>
        <pc:docMk/>
      </pc:docMkLst>
      <pc:sldChg chg="modSp modAnim">
        <pc:chgData name="Christopher Smith" userId="dd7fc2d5-9988-40ef-9498-c94fd49fd9a4" providerId="ADAL" clId="{0D394EDB-C9B0-469B-ABFB-C46AFCBFA389}" dt="2022-03-28T16:38:29.356" v="118" actId="20577"/>
        <pc:sldMkLst>
          <pc:docMk/>
          <pc:sldMk cId="4169265430" sldId="264"/>
        </pc:sldMkLst>
        <pc:spChg chg="mod">
          <ac:chgData name="Christopher Smith" userId="dd7fc2d5-9988-40ef-9498-c94fd49fd9a4" providerId="ADAL" clId="{0D394EDB-C9B0-469B-ABFB-C46AFCBFA389}" dt="2022-03-28T16:38:29.356" v="118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Anim">
        <pc:chgData name="Christopher Smith" userId="dd7fc2d5-9988-40ef-9498-c94fd49fd9a4" providerId="ADAL" clId="{0D394EDB-C9B0-469B-ABFB-C46AFCBFA389}" dt="2022-03-28T16:35:37.992" v="1"/>
        <pc:sldMkLst>
          <pc:docMk/>
          <pc:sldMk cId="1828171035" sldId="321"/>
        </pc:sldMkLst>
      </pc:sldChg>
    </pc:docChg>
  </pc:docChgLst>
  <pc:docChgLst>
    <pc:chgData name="Christopher Smith" userId="dd7fc2d5-9988-40ef-9498-c94fd49fd9a4" providerId="ADAL" clId="{534B7050-A031-4BB8-8A86-52106BEB9AB7}"/>
  </pc:docChgLst>
  <pc:docChgLst>
    <pc:chgData name="Christopher Smith" userId="dd7fc2d5-9988-40ef-9498-c94fd49fd9a4" providerId="ADAL" clId="{8B6ED5FC-DCF5-46BD-B135-8D1DC124F50A}"/>
    <pc:docChg chg="undo custSel addSld delSld modSld sldOrd">
      <pc:chgData name="Christopher Smith" userId="dd7fc2d5-9988-40ef-9498-c94fd49fd9a4" providerId="ADAL" clId="{8B6ED5FC-DCF5-46BD-B135-8D1DC124F50A}" dt="2022-03-21T11:47:21.433" v="2093" actId="20577"/>
      <pc:docMkLst>
        <pc:docMk/>
      </pc:docMkLst>
      <pc:sldChg chg="modSp modAnim">
        <pc:chgData name="Christopher Smith" userId="dd7fc2d5-9988-40ef-9498-c94fd49fd9a4" providerId="ADAL" clId="{8B6ED5FC-DCF5-46BD-B135-8D1DC124F50A}" dt="2022-03-21T11:34:24.317" v="1160" actId="20577"/>
        <pc:sldMkLst>
          <pc:docMk/>
          <pc:sldMk cId="4169265430" sldId="264"/>
        </pc:sldMkLst>
        <pc:spChg chg="mod">
          <ac:chgData name="Christopher Smith" userId="dd7fc2d5-9988-40ef-9498-c94fd49fd9a4" providerId="ADAL" clId="{8B6ED5FC-DCF5-46BD-B135-8D1DC124F50A}" dt="2022-03-21T11:34:24.317" v="1160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add ord">
        <pc:chgData name="Christopher Smith" userId="dd7fc2d5-9988-40ef-9498-c94fd49fd9a4" providerId="ADAL" clId="{8B6ED5FC-DCF5-46BD-B135-8D1DC124F50A}" dt="2022-03-21T11:38:02.231" v="1607" actId="20577"/>
        <pc:sldMkLst>
          <pc:docMk/>
          <pc:sldMk cId="1828171035" sldId="321"/>
        </pc:sldMkLst>
        <pc:spChg chg="mod">
          <ac:chgData name="Christopher Smith" userId="dd7fc2d5-9988-40ef-9498-c94fd49fd9a4" providerId="ADAL" clId="{8B6ED5FC-DCF5-46BD-B135-8D1DC124F50A}" dt="2022-03-21T11:34:44.236" v="1186" actId="20577"/>
          <ac:spMkLst>
            <pc:docMk/>
            <pc:sldMk cId="1828171035" sldId="321"/>
            <ac:spMk id="2" creationId="{63923A96-D693-4FE5-A3A5-E22E304238CF}"/>
          </ac:spMkLst>
        </pc:spChg>
        <pc:spChg chg="mod">
          <ac:chgData name="Christopher Smith" userId="dd7fc2d5-9988-40ef-9498-c94fd49fd9a4" providerId="ADAL" clId="{8B6ED5FC-DCF5-46BD-B135-8D1DC124F50A}" dt="2022-03-21T11:38:02.231" v="1607" actId="20577"/>
          <ac:spMkLst>
            <pc:docMk/>
            <pc:sldMk cId="1828171035" sldId="321"/>
            <ac:spMk id="3" creationId="{3872EBCD-8B37-4EAB-BDB2-C18E6E509C5F}"/>
          </ac:spMkLst>
        </pc:spChg>
      </pc:sldChg>
    </pc:docChg>
  </pc:docChgLst>
  <pc:docChgLst>
    <pc:chgData name="SMITH, CHRISTOPHER" userId="dd7fc2d5-9988-40ef-9498-c94fd49fd9a4" providerId="ADAL" clId="{A4BCDF6F-2330-4DAF-BA3A-CC418D4738BE}"/>
    <pc:docChg chg="undo custSel addSld delSld modSld sldOrd">
      <pc:chgData name="SMITH, CHRISTOPHER" userId="dd7fc2d5-9988-40ef-9498-c94fd49fd9a4" providerId="ADAL" clId="{A4BCDF6F-2330-4DAF-BA3A-CC418D4738BE}" dt="2022-02-27T21:54:19.381" v="11147" actId="20577"/>
      <pc:docMkLst>
        <pc:docMk/>
      </pc:docMkLst>
      <pc:sldChg chg="modSp new mod ord">
        <pc:chgData name="SMITH, CHRISTOPHER" userId="dd7fc2d5-9988-40ef-9498-c94fd49fd9a4" providerId="ADAL" clId="{A4BCDF6F-2330-4DAF-BA3A-CC418D4738BE}" dt="2022-02-27T20:25:51.119" v="1176" actId="20577"/>
        <pc:sldMkLst>
          <pc:docMk/>
          <pc:sldMk cId="4169265430" sldId="264"/>
        </pc:sldMkLst>
        <pc:spChg chg="mod">
          <ac:chgData name="SMITH, CHRISTOPHER" userId="dd7fc2d5-9988-40ef-9498-c94fd49fd9a4" providerId="ADAL" clId="{A4BCDF6F-2330-4DAF-BA3A-CC418D4738BE}" dt="2022-02-27T20:19:42.263" v="715" actId="20577"/>
          <ac:spMkLst>
            <pc:docMk/>
            <pc:sldMk cId="4169265430" sldId="264"/>
            <ac:spMk id="2" creationId="{266F4D9C-8850-40AC-AB57-67557E0AB60B}"/>
          </ac:spMkLst>
        </pc:spChg>
        <pc:spChg chg="mod">
          <ac:chgData name="SMITH, CHRISTOPHER" userId="dd7fc2d5-9988-40ef-9498-c94fd49fd9a4" providerId="ADAL" clId="{A4BCDF6F-2330-4DAF-BA3A-CC418D4738BE}" dt="2022-02-27T20:25:51.119" v="1176" actId="20577"/>
          <ac:spMkLst>
            <pc:docMk/>
            <pc:sldMk cId="4169265430" sldId="264"/>
            <ac:spMk id="3" creationId="{CAB66B1E-DCF9-43D3-90A2-5FF2C28509D7}"/>
          </ac:spMkLst>
        </pc:spChg>
      </pc:sldChg>
    </pc:docChg>
  </pc:docChgLst>
  <pc:docChgLst>
    <pc:chgData name="Christopher Smith" userId="dd7fc2d5-9988-40ef-9498-c94fd49fd9a4" providerId="ADAL" clId="{FC55A67C-B264-4813-A66D-FFD3EB6D176F}"/>
    <pc:docChg chg="modSld">
      <pc:chgData name="Christopher Smith" userId="dd7fc2d5-9988-40ef-9498-c94fd49fd9a4" providerId="ADAL" clId="{FC55A67C-B264-4813-A66D-FFD3EB6D176F}" dt="2022-04-19T17:31:40.123" v="5"/>
      <pc:docMkLst>
        <pc:docMk/>
      </pc:docMkLst>
      <pc:sldChg chg="modAnim">
        <pc:chgData name="Christopher Smith" userId="dd7fc2d5-9988-40ef-9498-c94fd49fd9a4" providerId="ADAL" clId="{FC55A67C-B264-4813-A66D-FFD3EB6D176F}" dt="2022-04-19T17:30:59.055" v="0"/>
        <pc:sldMkLst>
          <pc:docMk/>
          <pc:sldMk cId="4169265430" sldId="264"/>
        </pc:sldMkLst>
      </pc:sldChg>
    </pc:docChg>
  </pc:docChgLst>
  <pc:docChgLst>
    <pc:chgData name="Christopher Smith" userId="dd7fc2d5-9988-40ef-9498-c94fd49fd9a4" providerId="ADAL" clId="{BE2893E1-37B5-437D-8377-C35196226186}"/>
    <pc:docChg chg="undo custSel addSld delSld modSld">
      <pc:chgData name="Christopher Smith" userId="dd7fc2d5-9988-40ef-9498-c94fd49fd9a4" providerId="ADAL" clId="{BE2893E1-37B5-437D-8377-C35196226186}" dt="2022-04-25T16:53:23.863" v="1952" actId="20577"/>
      <pc:docMkLst>
        <pc:docMk/>
      </pc:docMkLst>
      <pc:sldChg chg="modSp">
        <pc:chgData name="Christopher Smith" userId="dd7fc2d5-9988-40ef-9498-c94fd49fd9a4" providerId="ADAL" clId="{BE2893E1-37B5-437D-8377-C35196226186}" dt="2022-04-25T16:53:23.863" v="1952" actId="20577"/>
        <pc:sldMkLst>
          <pc:docMk/>
          <pc:sldMk cId="2854341820" sldId="256"/>
        </pc:sldMkLst>
        <pc:spChg chg="mod">
          <ac:chgData name="Christopher Smith" userId="dd7fc2d5-9988-40ef-9498-c94fd49fd9a4" providerId="ADAL" clId="{BE2893E1-37B5-437D-8377-C35196226186}" dt="2022-04-25T16:53:23.863" v="1952" actId="20577"/>
          <ac:spMkLst>
            <pc:docMk/>
            <pc:sldMk cId="2854341820" sldId="256"/>
            <ac:spMk id="3" creationId="{AC4FA696-108E-47D2-91EA-7FA992B3FC9F}"/>
          </ac:spMkLst>
        </pc:spChg>
      </pc:sldChg>
      <pc:sldChg chg="modSp modAnim">
        <pc:chgData name="Christopher Smith" userId="dd7fc2d5-9988-40ef-9498-c94fd49fd9a4" providerId="ADAL" clId="{BE2893E1-37B5-437D-8377-C35196226186}" dt="2022-04-25T16:39:19.824" v="382" actId="20577"/>
        <pc:sldMkLst>
          <pc:docMk/>
          <pc:sldMk cId="4169265430" sldId="264"/>
        </pc:sldMkLst>
        <pc:spChg chg="mod">
          <ac:chgData name="Christopher Smith" userId="dd7fc2d5-9988-40ef-9498-c94fd49fd9a4" providerId="ADAL" clId="{BE2893E1-37B5-437D-8377-C35196226186}" dt="2022-04-25T16:39:19.824" v="382" actId="20577"/>
          <ac:spMkLst>
            <pc:docMk/>
            <pc:sldMk cId="4169265430" sldId="264"/>
            <ac:spMk id="3" creationId="{CAB66B1E-DCF9-43D3-90A2-5FF2C28509D7}"/>
          </ac:spMkLst>
        </pc:spChg>
      </pc:sldChg>
      <pc:sldChg chg="modSp modAnim">
        <pc:chgData name="Christopher Smith" userId="dd7fc2d5-9988-40ef-9498-c94fd49fd9a4" providerId="ADAL" clId="{BE2893E1-37B5-437D-8377-C35196226186}" dt="2022-04-25T16:42:26.905" v="885" actId="20577"/>
        <pc:sldMkLst>
          <pc:docMk/>
          <pc:sldMk cId="1828171035" sldId="321"/>
        </pc:sldMkLst>
        <pc:spChg chg="mod">
          <ac:chgData name="Christopher Smith" userId="dd7fc2d5-9988-40ef-9498-c94fd49fd9a4" providerId="ADAL" clId="{BE2893E1-37B5-437D-8377-C35196226186}" dt="2022-04-25T16:42:26.905" v="885" actId="20577"/>
          <ac:spMkLst>
            <pc:docMk/>
            <pc:sldMk cId="1828171035" sldId="321"/>
            <ac:spMk id="3" creationId="{3872EBCD-8B37-4EAB-BDB2-C18E6E509C5F}"/>
          </ac:spMkLst>
        </pc:spChg>
      </pc:sldChg>
      <pc:sldChg chg="addSp delSp modSp add">
        <pc:chgData name="Christopher Smith" userId="dd7fc2d5-9988-40ef-9498-c94fd49fd9a4" providerId="ADAL" clId="{BE2893E1-37B5-437D-8377-C35196226186}" dt="2022-04-25T16:51:42.659" v="1769" actId="403"/>
        <pc:sldMkLst>
          <pc:docMk/>
          <pc:sldMk cId="3652244485" sldId="333"/>
        </pc:sldMkLst>
        <pc:spChg chg="mod">
          <ac:chgData name="Christopher Smith" userId="dd7fc2d5-9988-40ef-9498-c94fd49fd9a4" providerId="ADAL" clId="{BE2893E1-37B5-437D-8377-C35196226186}" dt="2022-04-25T16:45:22.196" v="1440" actId="20577"/>
          <ac:spMkLst>
            <pc:docMk/>
            <pc:sldMk cId="3652244485" sldId="333"/>
            <ac:spMk id="2" creationId="{2405B09C-18B5-4CD5-8A26-D3F9C5420282}"/>
          </ac:spMkLst>
        </pc:spChg>
        <pc:spChg chg="del mod">
          <ac:chgData name="Christopher Smith" userId="dd7fc2d5-9988-40ef-9498-c94fd49fd9a4" providerId="ADAL" clId="{BE2893E1-37B5-437D-8377-C35196226186}" dt="2022-04-25T16:46:18.126" v="1473" actId="3680"/>
          <ac:spMkLst>
            <pc:docMk/>
            <pc:sldMk cId="3652244485" sldId="333"/>
            <ac:spMk id="3" creationId="{F3865C43-8B3E-4872-AC51-642A6C5B4537}"/>
          </ac:spMkLst>
        </pc:spChg>
        <pc:graphicFrameChg chg="add mod modGraphic">
          <ac:chgData name="Christopher Smith" userId="dd7fc2d5-9988-40ef-9498-c94fd49fd9a4" providerId="ADAL" clId="{BE2893E1-37B5-437D-8377-C35196226186}" dt="2022-04-25T16:51:42.659" v="1769" actId="403"/>
          <ac:graphicFrameMkLst>
            <pc:docMk/>
            <pc:sldMk cId="3652244485" sldId="333"/>
            <ac:graphicFrameMk id="4" creationId="{B0432ABD-49B3-4AFA-A7BC-09FC1C11FE27}"/>
          </ac:graphicFrameMkLst>
        </pc:graphicFrameChg>
      </pc:sldChg>
      <pc:sldChg chg="modSp add modAnim">
        <pc:chgData name="Christopher Smith" userId="dd7fc2d5-9988-40ef-9498-c94fd49fd9a4" providerId="ADAL" clId="{BE2893E1-37B5-437D-8377-C35196226186}" dt="2022-04-25T16:53:14.706" v="1931"/>
        <pc:sldMkLst>
          <pc:docMk/>
          <pc:sldMk cId="2577113350" sldId="334"/>
        </pc:sldMkLst>
        <pc:spChg chg="mod">
          <ac:chgData name="Christopher Smith" userId="dd7fc2d5-9988-40ef-9498-c94fd49fd9a4" providerId="ADAL" clId="{BE2893E1-37B5-437D-8377-C35196226186}" dt="2022-04-25T16:52:25.625" v="1819" actId="20577"/>
          <ac:spMkLst>
            <pc:docMk/>
            <pc:sldMk cId="2577113350" sldId="334"/>
            <ac:spMk id="2" creationId="{30A147F3-384F-4943-B0E9-B2BAD5A6D2C6}"/>
          </ac:spMkLst>
        </pc:spChg>
        <pc:spChg chg="mod">
          <ac:chgData name="Christopher Smith" userId="dd7fc2d5-9988-40ef-9498-c94fd49fd9a4" providerId="ADAL" clId="{BE2893E1-37B5-437D-8377-C35196226186}" dt="2022-04-25T16:52:53.609" v="1929" actId="20577"/>
          <ac:spMkLst>
            <pc:docMk/>
            <pc:sldMk cId="2577113350" sldId="334"/>
            <ac:spMk id="3" creationId="{40160233-7B5C-442C-A252-A148FD79F4EF}"/>
          </ac:spMkLst>
        </pc:spChg>
      </pc:sldChg>
    </pc:docChg>
  </pc:docChgLst>
  <pc:docChgLst>
    <pc:chgData name="SMITH, CHRISTOPHER" userId="dd7fc2d5-9988-40ef-9498-c94fd49fd9a4" providerId="ADAL" clId="{59E6A48B-EF36-4B79-93D5-64BEB6A4C63E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65B5FD-38D6-45F5-BB3F-9DCE0434F6A6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11C59-6AF3-4554-9A6A-85B3BEE85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762C-0D26-499A-8D34-32912AEF1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66C0-8B83-4D87-B87A-044AF142D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8901-35D3-4285-8063-362CF53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5B53-52C0-49A4-96B1-8EA526D8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4FA85-898D-4635-B4DA-0450E949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86A9-ECF3-4CF9-9442-C0D4E47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6945-7E19-4349-A098-58C15E58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071F6-EA24-469A-8554-5EB0E67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1EEF4-096B-49B2-B170-025D051D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B64E-C823-4C99-A8D7-1D9F3FFD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C3CF8-DF56-46D1-92CA-B1676BFA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68C99-8344-49A4-8254-8527C550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30F3-F7EF-4883-84CE-C5A69E3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329-470F-47F8-9F4B-744C24B5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4B04-02FB-4A2E-BF25-08689F5C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0959-2CC2-4E58-A8AD-B09D7FE8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9983-004D-4D4B-ABD6-3BFD695D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A377-1305-4ED8-AB4F-DB54426A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6865-8023-45CC-9C7A-AE7B6195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9C76-FAA7-4F2C-A452-C5BFE61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9EC-5F1E-4E0F-B7AB-839D8252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2DAD-A0C5-44B5-965E-16DACF3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A313-E8C8-48B6-95AE-884BA0BD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454E-3C86-46A4-85DF-6AB4EE4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F0D-F1FE-4C60-BB0E-4ADB81D5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695-DF74-4D45-B730-3A2763FC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18D8-CFA5-47E6-A9BD-042726325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9F505-81B9-4471-8B9C-083AB0F87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B7CD7-B27D-4DAE-9A86-B6A0279A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ED591-EC59-40E9-864A-7C995757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2B6B-C492-4737-BA07-76FC5FB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996-08FA-46E8-A732-8F127B5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0D1C4-A18A-4019-A698-F2A16066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C5EC1-79FA-4351-983B-B7304D5DB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CF80C-9DB6-4A00-9B33-A7F40C19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A1E94-F7F8-4824-984E-986A41CB9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B17BE-FE68-4E15-8A93-8CD92E3D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56DA-A87A-401D-87B5-ACF35E8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C5D1E-F8FA-45E3-84E0-A35AB82B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ECA0-81C4-41E0-8826-E30EC217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C582B-A754-4F9E-8B2E-13F7C57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E8BAD-9375-4B81-90D0-94186888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D2237-6943-4F94-B619-D023D318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0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B4B56-DA0E-41E9-8AA2-D571F6ED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917D-7BC2-4ACA-8720-1FF677C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7678D-0595-4EDC-A311-1FFA4A4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6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3ADB-79C2-4B5D-856F-4F3CB7D2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568A-69A8-455E-A809-6ACEDAA2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8C6A8-50DA-434D-B289-2088A594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861A1-9326-4473-9587-16FA19DA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F15C-A7CB-4FB9-AC77-B345698A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01864-9A12-4AAA-AABC-0D4D19E4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CD6-95B5-482E-B0C2-A81FEC1C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8545-9E95-4A35-BB9F-E0238508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26290-E6C0-40CE-B469-FA71F4839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EB7B-4265-4ECF-A61F-4F4225AC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B72E8-B12F-4F24-84EA-C155996336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B10C-A741-4C35-8A6A-BD6FE3CB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FA75E-0CC7-4A4C-8526-981A4B02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7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A28CF-2CA6-4D7A-A041-DA6003B7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01E-9BEF-4CF4-A80B-60C326B0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E386-4102-4E6F-BC96-82C5DB4F6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72E8-B12F-4F24-84EA-C1559963366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A016D-46B0-4A32-83BC-B083BFE4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C661-AD27-4709-8084-59D34849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1846-DD9A-4BB4-9B5C-5C79F085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994D-544B-48E2-AE49-6ED72BA45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FA696-108E-47D2-91EA-7FA992B3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5434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D9C-8850-40AC-AB57-67557E0A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Pogonomics</a:t>
            </a:r>
            <a:r>
              <a:rPr lang="en-US" dirty="0"/>
              <a:t>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6B1E-DCF9-43D3-90A2-5FF2C2850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Pogs</a:t>
            </a:r>
            <a:r>
              <a:rPr lang="en-US" dirty="0"/>
              <a:t> are on pause.</a:t>
            </a:r>
          </a:p>
          <a:p>
            <a:r>
              <a:rPr lang="en-US" dirty="0"/>
              <a:t>I am behind on grading, therefore I don’t know how many </a:t>
            </a:r>
            <a:r>
              <a:rPr lang="en-US" dirty="0" err="1"/>
              <a:t>pogs</a:t>
            </a:r>
            <a:r>
              <a:rPr lang="en-US" dirty="0"/>
              <a:t> need to be handed out.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I do not know how many </a:t>
            </a:r>
            <a:r>
              <a:rPr lang="en-US" dirty="0" err="1"/>
              <a:t>pogs</a:t>
            </a:r>
            <a:r>
              <a:rPr lang="en-US" dirty="0"/>
              <a:t> are in the </a:t>
            </a:r>
            <a:r>
              <a:rPr lang="en-US" dirty="0" err="1"/>
              <a:t>pogconomy</a:t>
            </a:r>
            <a:r>
              <a:rPr lang="en-US" dirty="0"/>
              <a:t>.</a:t>
            </a:r>
          </a:p>
          <a:p>
            <a:r>
              <a:rPr lang="en-US" dirty="0"/>
              <a:t>Nobody is really spending them.</a:t>
            </a:r>
          </a:p>
          <a:p>
            <a:r>
              <a:rPr lang="en-US" dirty="0"/>
              <a:t>See me if you are still trying to accumulate </a:t>
            </a:r>
            <a:r>
              <a:rPr lang="en-US" dirty="0" err="1"/>
              <a:t>pogs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926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B09C-18B5-4CD5-8A26-D3F9C542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Meeting Times </a:t>
            </a:r>
            <a:r>
              <a:rPr lang="en-US" sz="2400" dirty="0"/>
              <a:t>(I will come to you this week)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432ABD-49B3-4AFA-A7BC-09FC1C11F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947569"/>
              </p:ext>
            </p:extLst>
          </p:nvPr>
        </p:nvGraphicFramePr>
        <p:xfrm>
          <a:off x="838200" y="1491449"/>
          <a:ext cx="10515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2421">
                  <a:extLst>
                    <a:ext uri="{9D8B030D-6E8A-4147-A177-3AD203B41FA5}">
                      <a16:colId xmlns:a16="http://schemas.microsoft.com/office/drawing/2014/main" val="3133355506"/>
                    </a:ext>
                  </a:extLst>
                </a:gridCol>
                <a:gridCol w="3053179">
                  <a:extLst>
                    <a:ext uri="{9D8B030D-6E8A-4147-A177-3AD203B41FA5}">
                      <a16:colId xmlns:a16="http://schemas.microsoft.com/office/drawing/2014/main" val="1994699325"/>
                    </a:ext>
                  </a:extLst>
                </a:gridCol>
              </a:tblGrid>
              <a:tr h="469517">
                <a:tc>
                  <a:txBody>
                    <a:bodyPr/>
                    <a:lstStyle/>
                    <a:p>
                      <a:r>
                        <a:rPr lang="en-US" sz="2800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45713"/>
                  </a:ext>
                </a:extLst>
              </a:tr>
              <a:tr h="453191">
                <a:tc>
                  <a:txBody>
                    <a:bodyPr/>
                    <a:lstStyle/>
                    <a:p>
                      <a:r>
                        <a:rPr lang="en-US" sz="2400" dirty="0"/>
                        <a:t>Formbar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8:30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757726"/>
                  </a:ext>
                </a:extLst>
              </a:tr>
              <a:tr h="453191">
                <a:tc>
                  <a:txBody>
                    <a:bodyPr/>
                    <a:lstStyle/>
                    <a:p>
                      <a:r>
                        <a:rPr lang="en-US" sz="2400" dirty="0" err="1"/>
                        <a:t>Shimm’s</a:t>
                      </a:r>
                      <a:r>
                        <a:rPr lang="en-US" sz="2400" dirty="0"/>
                        <a:t>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8:45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469425"/>
                  </a:ext>
                </a:extLst>
              </a:tr>
              <a:tr h="453191">
                <a:tc>
                  <a:txBody>
                    <a:bodyPr/>
                    <a:lstStyle/>
                    <a:p>
                      <a:r>
                        <a:rPr lang="en-US" sz="2400" dirty="0"/>
                        <a:t>Jack of All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9:00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694874"/>
                  </a:ext>
                </a:extLst>
              </a:tr>
              <a:tr h="453191">
                <a:tc>
                  <a:txBody>
                    <a:bodyPr/>
                    <a:lstStyle/>
                    <a:p>
                      <a:r>
                        <a:rPr lang="en-US" sz="2400" dirty="0" err="1"/>
                        <a:t>Blapperture</a:t>
                      </a:r>
                      <a:r>
                        <a:rPr lang="en-US" sz="2400" dirty="0"/>
                        <a:t> Mesa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9:15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784628"/>
                  </a:ext>
                </a:extLst>
              </a:tr>
              <a:tr h="453191">
                <a:tc>
                  <a:txBody>
                    <a:bodyPr/>
                    <a:lstStyle/>
                    <a:p>
                      <a:r>
                        <a:rPr lang="en-US" sz="2400" dirty="0"/>
                        <a:t>The ACW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9:30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521227"/>
                  </a:ext>
                </a:extLst>
              </a:tr>
              <a:tr h="453191">
                <a:tc>
                  <a:txBody>
                    <a:bodyPr/>
                    <a:lstStyle/>
                    <a:p>
                      <a:r>
                        <a:rPr lang="en-US" sz="2400" dirty="0"/>
                        <a:t>Da </a:t>
                      </a:r>
                      <a:r>
                        <a:rPr lang="en-US" sz="2400" dirty="0" err="1"/>
                        <a:t>Spookz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9:50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451599"/>
                  </a:ext>
                </a:extLst>
              </a:tr>
              <a:tr h="453191">
                <a:tc>
                  <a:txBody>
                    <a:bodyPr/>
                    <a:lstStyle/>
                    <a:p>
                      <a:r>
                        <a:rPr lang="en-US" sz="2400" dirty="0" err="1"/>
                        <a:t>Wunderbar</a:t>
                      </a:r>
                      <a:r>
                        <a:rPr lang="en-US" sz="2400" dirty="0"/>
                        <a:t>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10:05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29253"/>
                  </a:ext>
                </a:extLst>
              </a:tr>
              <a:tr h="453191">
                <a:tc>
                  <a:txBody>
                    <a:bodyPr/>
                    <a:lstStyle/>
                    <a:p>
                      <a:r>
                        <a:rPr lang="en-US" sz="2400" dirty="0" err="1"/>
                        <a:t>Viodium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10:20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35729"/>
                  </a:ext>
                </a:extLst>
              </a:tr>
              <a:tr h="453191">
                <a:tc>
                  <a:txBody>
                    <a:bodyPr/>
                    <a:lstStyle/>
                    <a:p>
                      <a:r>
                        <a:rPr lang="en-US" sz="2400" dirty="0"/>
                        <a:t>Worse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10:35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76943"/>
                  </a:ext>
                </a:extLst>
              </a:tr>
              <a:tr h="453191">
                <a:tc>
                  <a:txBody>
                    <a:bodyPr/>
                    <a:lstStyle/>
                    <a:p>
                      <a:r>
                        <a:rPr lang="en-US" sz="2400" dirty="0"/>
                        <a:t>Juice Games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10:50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71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2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0441-AD0F-4031-A5AF-B7D55410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339 </a:t>
            </a:r>
            <a:r>
              <a:rPr lang="en-US" dirty="0" err="1"/>
              <a:t>Responsiblities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7BBDD-F7F7-4009-9736-B1B963B60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five years, every Technical school undergoes an audit to ensure they are doing everything they are supposed to under the law.</a:t>
            </a:r>
          </a:p>
          <a:p>
            <a:r>
              <a:rPr lang="en-US" dirty="0"/>
              <a:t>Between Lesson plans, grading, individualized education plans and meetings, classroom infrastructure, college classes, advisory meetings, </a:t>
            </a:r>
            <a:r>
              <a:rPr lang="en-US" dirty="0" err="1"/>
              <a:t>Nocti</a:t>
            </a:r>
            <a:r>
              <a:rPr lang="en-US" dirty="0"/>
              <a:t> prep, school tours, and my occupational testing, I’ve been a little too busy to work on my 339.</a:t>
            </a:r>
          </a:p>
          <a:p>
            <a:r>
              <a:rPr lang="en-US" dirty="0"/>
              <a:t>It’s now crunch time, and I really have to be prepared for the upcoming deadline.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5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3A96-D693-4FE5-A3A5-E22E3042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EBCD-8B37-4EAB-BDB2-C18E6E50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don’t write it down, it never happened.</a:t>
            </a:r>
          </a:p>
          <a:p>
            <a:pPr lvl="1"/>
            <a:r>
              <a:rPr lang="en-US" dirty="0"/>
              <a:t>“I have the receipts/show the receipts”</a:t>
            </a:r>
          </a:p>
          <a:p>
            <a:r>
              <a:rPr lang="en-US" dirty="0"/>
              <a:t>YOUR DocPac documentation is going into this 339.</a:t>
            </a:r>
          </a:p>
          <a:p>
            <a:pPr lvl="1"/>
            <a:r>
              <a:rPr lang="en-US" dirty="0"/>
              <a:t>I have to prove that students are actually </a:t>
            </a:r>
            <a:r>
              <a:rPr lang="en-US" i="1" dirty="0"/>
              <a:t>doing</a:t>
            </a:r>
            <a:r>
              <a:rPr lang="en-US" dirty="0"/>
              <a:t> the work in my Task List</a:t>
            </a:r>
          </a:p>
          <a:p>
            <a:pPr lvl="1"/>
            <a:r>
              <a:rPr lang="en-US" dirty="0"/>
              <a:t>I can get you a copy of this task list if you’d like to look at it</a:t>
            </a:r>
          </a:p>
          <a:p>
            <a:r>
              <a:rPr lang="en-US" dirty="0"/>
              <a:t>Mr. Shaw will also be meeting with you today</a:t>
            </a:r>
          </a:p>
          <a:p>
            <a:pPr lvl="1"/>
            <a:r>
              <a:rPr lang="en-US" dirty="0"/>
              <a:t>We need to track your career objectives over time. It will also be audited</a:t>
            </a:r>
          </a:p>
          <a:p>
            <a:r>
              <a:rPr lang="en-US" dirty="0"/>
              <a:t>It is critical that you create documentation of your Q4 projects.</a:t>
            </a:r>
          </a:p>
          <a:p>
            <a:pPr lvl="1"/>
            <a:r>
              <a:rPr lang="en-US" dirty="0"/>
              <a:t>I need </a:t>
            </a:r>
            <a:r>
              <a:rPr lang="en-US" i="1" dirty="0"/>
              <a:t>proof in writing</a:t>
            </a:r>
            <a:r>
              <a:rPr lang="en-US" dirty="0"/>
              <a:t> that you learned something</a:t>
            </a:r>
          </a:p>
          <a:p>
            <a:pPr lvl="1"/>
            <a:r>
              <a:rPr lang="en-US" dirty="0"/>
              <a:t>Or else I can’t prove that you earned a passing grade, or completed your task list items.</a:t>
            </a:r>
          </a:p>
          <a:p>
            <a:pPr lvl="1"/>
            <a:r>
              <a:rPr lang="en-US" dirty="0"/>
              <a:t>This could interfere with your graduation.</a:t>
            </a:r>
          </a:p>
        </p:txBody>
      </p:sp>
    </p:spTree>
    <p:extLst>
      <p:ext uri="{BB962C8B-B14F-4D97-AF65-F5344CB8AC3E}">
        <p14:creationId xmlns:p14="http://schemas.microsoft.com/office/powerpoint/2010/main" val="182817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47F3-384F-4943-B0E9-B2BAD5A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 Your Sprint/Scrum Meeting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0233-7B5C-442C-A252-A148FD79F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you do last week?</a:t>
            </a:r>
          </a:p>
          <a:p>
            <a:r>
              <a:rPr lang="en-US" dirty="0"/>
              <a:t>What needs done this week?</a:t>
            </a:r>
          </a:p>
          <a:p>
            <a:r>
              <a:rPr lang="en-US" dirty="0"/>
              <a:t>Who is doing it?</a:t>
            </a:r>
          </a:p>
          <a:p>
            <a:r>
              <a:rPr lang="en-US" dirty="0"/>
              <a:t>How will you document it?</a:t>
            </a:r>
          </a:p>
        </p:txBody>
      </p:sp>
    </p:spTree>
    <p:extLst>
      <p:ext uri="{BB962C8B-B14F-4D97-AF65-F5344CB8AC3E}">
        <p14:creationId xmlns:p14="http://schemas.microsoft.com/office/powerpoint/2010/main" val="257711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5F5261-2466-422E-8729-DD95ECBB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479035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A546FB-9270-4554-87AE-89FE30D805B0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cc9255bc-4d99-4f42-bba5-857cbcc6e725"/>
    <ds:schemaRef ds:uri="http://schemas.microsoft.com/office/infopath/2007/PartnerControls"/>
    <ds:schemaRef ds:uri="http://purl.org/dc/terms/"/>
    <ds:schemaRef ds:uri="fc2bff61-6a31-4c51-9f32-b9bba46405e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2D82F21-8668-4A3F-A308-37FA558F9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F71063-750A-4F15-A0E6-049A2BA10D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378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Weekly Review</vt:lpstr>
      <vt:lpstr>Pogonomics Report</vt:lpstr>
      <vt:lpstr>Company Meeting Times (I will come to you this week)</vt:lpstr>
      <vt:lpstr>My 339 Responsiblities</vt:lpstr>
      <vt:lpstr>Documentation</vt:lpstr>
      <vt:lpstr>Conduct Your Sprint/Scrum Meeting Today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Jan7 Review</dc:title>
  <dc:creator>Mr. Smith</dc:creator>
  <cp:lastModifiedBy>Mr. Smith</cp:lastModifiedBy>
  <cp:revision>55</cp:revision>
  <dcterms:created xsi:type="dcterms:W3CDTF">2022-01-18T15:50:52Z</dcterms:created>
  <dcterms:modified xsi:type="dcterms:W3CDTF">2022-05-09T17:47:36Z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